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4" r:id="rId1"/>
  </p:sldMasterIdLst>
  <p:notesMasterIdLst>
    <p:notesMasterId r:id="rId107"/>
  </p:notesMasterIdLst>
  <p:sldIdLst>
    <p:sldId id="256" r:id="rId2"/>
    <p:sldId id="258" r:id="rId3"/>
    <p:sldId id="335" r:id="rId4"/>
    <p:sldId id="262" r:id="rId5"/>
    <p:sldId id="260" r:id="rId6"/>
    <p:sldId id="264" r:id="rId7"/>
    <p:sldId id="337" r:id="rId8"/>
    <p:sldId id="336" r:id="rId9"/>
    <p:sldId id="338" r:id="rId10"/>
    <p:sldId id="360" r:id="rId11"/>
    <p:sldId id="358" r:id="rId12"/>
    <p:sldId id="340" r:id="rId13"/>
    <p:sldId id="359" r:id="rId14"/>
    <p:sldId id="352" r:id="rId15"/>
    <p:sldId id="361" r:id="rId16"/>
    <p:sldId id="355" r:id="rId17"/>
    <p:sldId id="354" r:id="rId18"/>
    <p:sldId id="353" r:id="rId19"/>
    <p:sldId id="356" r:id="rId20"/>
    <p:sldId id="395" r:id="rId21"/>
    <p:sldId id="396" r:id="rId22"/>
    <p:sldId id="397" r:id="rId23"/>
    <p:sldId id="398" r:id="rId24"/>
    <p:sldId id="400" r:id="rId25"/>
    <p:sldId id="401" r:id="rId26"/>
    <p:sldId id="399" r:id="rId27"/>
    <p:sldId id="402" r:id="rId28"/>
    <p:sldId id="403" r:id="rId29"/>
    <p:sldId id="405" r:id="rId30"/>
    <p:sldId id="404" r:id="rId31"/>
    <p:sldId id="406" r:id="rId32"/>
    <p:sldId id="407" r:id="rId33"/>
    <p:sldId id="408" r:id="rId34"/>
    <p:sldId id="409" r:id="rId35"/>
    <p:sldId id="410" r:id="rId36"/>
    <p:sldId id="342" r:id="rId37"/>
    <p:sldId id="343" r:id="rId38"/>
    <p:sldId id="346" r:id="rId39"/>
    <p:sldId id="345" r:id="rId40"/>
    <p:sldId id="347" r:id="rId41"/>
    <p:sldId id="348" r:id="rId42"/>
    <p:sldId id="349" r:id="rId43"/>
    <p:sldId id="350" r:id="rId44"/>
    <p:sldId id="362" r:id="rId45"/>
    <p:sldId id="372" r:id="rId46"/>
    <p:sldId id="366" r:id="rId47"/>
    <p:sldId id="374" r:id="rId48"/>
    <p:sldId id="373" r:id="rId49"/>
    <p:sldId id="367" r:id="rId50"/>
    <p:sldId id="375" r:id="rId51"/>
    <p:sldId id="376" r:id="rId52"/>
    <p:sldId id="368" r:id="rId53"/>
    <p:sldId id="378" r:id="rId54"/>
    <p:sldId id="377" r:id="rId55"/>
    <p:sldId id="379" r:id="rId56"/>
    <p:sldId id="380" r:id="rId57"/>
    <p:sldId id="369" r:id="rId58"/>
    <p:sldId id="382" r:id="rId59"/>
    <p:sldId id="383" r:id="rId60"/>
    <p:sldId id="363" r:id="rId61"/>
    <p:sldId id="381" r:id="rId62"/>
    <p:sldId id="384" r:id="rId63"/>
    <p:sldId id="386" r:id="rId64"/>
    <p:sldId id="385" r:id="rId65"/>
    <p:sldId id="387" r:id="rId66"/>
    <p:sldId id="388" r:id="rId67"/>
    <p:sldId id="389" r:id="rId68"/>
    <p:sldId id="390" r:id="rId69"/>
    <p:sldId id="392" r:id="rId70"/>
    <p:sldId id="393" r:id="rId71"/>
    <p:sldId id="394" r:id="rId72"/>
    <p:sldId id="351" r:id="rId73"/>
    <p:sldId id="413" r:id="rId74"/>
    <p:sldId id="433" r:id="rId75"/>
    <p:sldId id="436" r:id="rId76"/>
    <p:sldId id="437" r:id="rId77"/>
    <p:sldId id="438" r:id="rId78"/>
    <p:sldId id="439" r:id="rId79"/>
    <p:sldId id="440" r:id="rId80"/>
    <p:sldId id="444" r:id="rId81"/>
    <p:sldId id="445" r:id="rId82"/>
    <p:sldId id="414" r:id="rId83"/>
    <p:sldId id="412" r:id="rId84"/>
    <p:sldId id="416" r:id="rId85"/>
    <p:sldId id="419" r:id="rId86"/>
    <p:sldId id="417" r:id="rId87"/>
    <p:sldId id="422" r:id="rId88"/>
    <p:sldId id="425" r:id="rId89"/>
    <p:sldId id="424" r:id="rId90"/>
    <p:sldId id="423" r:id="rId91"/>
    <p:sldId id="421" r:id="rId92"/>
    <p:sldId id="420" r:id="rId93"/>
    <p:sldId id="426" r:id="rId94"/>
    <p:sldId id="435" r:id="rId95"/>
    <p:sldId id="434" r:id="rId96"/>
    <p:sldId id="432" r:id="rId97"/>
    <p:sldId id="431" r:id="rId98"/>
    <p:sldId id="430" r:id="rId99"/>
    <p:sldId id="429" r:id="rId100"/>
    <p:sldId id="428" r:id="rId101"/>
    <p:sldId id="427" r:id="rId102"/>
    <p:sldId id="443" r:id="rId103"/>
    <p:sldId id="449" r:id="rId104"/>
    <p:sldId id="446" r:id="rId105"/>
    <p:sldId id="447" r:id="rId106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08"/>
      <p:bold r:id="rId109"/>
      <p:italic r:id="rId110"/>
      <p:boldItalic r:id="rId111"/>
    </p:embeddedFont>
    <p:embeddedFont>
      <p:font typeface="Helvetica Neue Light" panose="020B0604020202020204" charset="0"/>
      <p:regular r:id="rId112"/>
      <p:bold r:id="rId113"/>
      <p:italic r:id="rId114"/>
      <p:boldItalic r:id="rId115"/>
    </p:embeddedFont>
    <p:embeddedFont>
      <p:font typeface="Lato Light" panose="020F0502020204030203" pitchFamily="34" charset="0"/>
      <p:regular r:id="rId116"/>
      <p:italic r:id="rId117"/>
    </p:embeddedFont>
    <p:embeddedFont>
      <p:font typeface="Montserrat" panose="00000500000000000000" pitchFamily="2" charset="0"/>
      <p:regular r:id="rId118"/>
      <p:bold r:id="rId119"/>
      <p:italic r:id="rId120"/>
      <p:boldItalic r:id="rId1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la" initials="H" lastIdx="1" clrIdx="0">
    <p:extLst>
      <p:ext uri="{19B8F6BF-5375-455C-9EA6-DF929625EA0E}">
        <p15:presenceInfo xmlns:p15="http://schemas.microsoft.com/office/powerpoint/2012/main" userId="Ha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3F0001-564A-404F-90A2-AAF8262014B0}">
  <a:tblStyle styleId="{DB3F0001-564A-404F-90A2-AAF8262014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96340" autoAdjust="0"/>
  </p:normalViewPr>
  <p:slideViewPr>
    <p:cSldViewPr snapToGrid="0">
      <p:cViewPr>
        <p:scale>
          <a:sx n="150" d="100"/>
          <a:sy n="15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0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5.fntdata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6.fntdata"/><Relationship Id="rId118" Type="http://schemas.openxmlformats.org/officeDocument/2006/relationships/font" Target="fonts/font11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1.fntdata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7.fntdata"/><Relationship Id="rId119" Type="http://schemas.openxmlformats.org/officeDocument/2006/relationships/font" Target="fonts/font12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3.fntdata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3.fntdata"/><Relationship Id="rId115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595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89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999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202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339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265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886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536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726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24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85d32b42a5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85d32b42a5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D7236882-4181-3A17-5AE7-260924B7A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6B9D8CE5-1E98-77D8-AB79-216DE51C8E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DAE28233-84C1-733A-B952-3F081E1F9B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233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F041581E-5E4A-F9A0-05D7-9B9E90510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E1A360BA-264F-AAA5-6568-0C09ED60E1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92429893-6F3C-CC7A-6958-C1E40834AE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522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C3461F14-2F6C-953C-BBCE-A7B25A420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250E548A-BD39-F9DB-7074-F37B08139A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9F22FC5C-7675-CAD4-939F-76CC9BD795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064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605E16F9-BAC1-746F-1DA8-D14C989A2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E2A3B162-E4D1-72C2-5103-B8CB52C449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F9143169-405B-A6D4-984B-F63D678E4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530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5CEE62A7-B656-8964-E457-9FE936844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1088268C-9522-C4EE-419A-1DB1A9E01A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816F5B5D-3DA4-3899-7342-B25E5D08A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202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0F16B67D-784A-B562-AED8-E4EB0E6D3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1AF0CFBC-F9CB-EBCE-C72D-6E0FD3FFE1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34F12C6E-4D9E-D04D-AA2B-C7F9AE9209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016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FD1376CE-FD53-9757-DEA9-66B845CE8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530C242F-DEA6-F007-035D-779F9D7253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7D530675-434D-7443-0638-2B2A92B167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983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A7508FD2-96D5-31E6-9D7D-B54105B62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BEFAAF13-5F98-D1D2-D377-0B1730690C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C90796E5-768D-6838-8DD6-D41B4C4BFC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2308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64EDFE9F-6BD8-5AAA-45A3-20AD9D4A1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30CC9C9A-6DC9-B802-CC00-A37CE27153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93E313BF-2C9A-08E1-BEA5-FE3C084822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5646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A2854E8F-ED1B-8A51-EAAE-EE96D943B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99B58A8C-6E91-2A4D-C1A2-018426F0E1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ACE03E0D-C050-FECC-8422-8B0A3534F2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049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5d32b42a5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5d32b42a5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849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331BC0A0-5FFD-4FF9-99A1-AEA159049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47B121AC-9FA7-2F9B-A292-2BB9DDDE61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1108C956-674F-C79D-A83C-FC38B66A09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0134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9B78E1AB-1CF8-4329-8B39-03EED0EDD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BC493B04-2A29-5A2A-10CB-AEC2AB5934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3673B8E2-12CF-92D6-EFCE-371957C947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1289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BBC6A07F-714B-95FC-4E47-085DA23C8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5D4843C2-DF6F-6739-F77C-D17BDBD9A5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F291576B-B677-52B9-FC0B-0CF454510D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3365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C628E68B-F95C-3F03-BEFD-D785A33B4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19B2AFE6-8FD4-4595-47BF-E0C4F9ED12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3A1E2012-E61C-10E2-E70B-00DDA7338B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990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A85E4ACD-C4C0-9BFE-0AEB-64AADC784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F6A62022-1B62-01A4-9F11-169696F5C4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2FBFAAD7-A1E5-8E9E-13B9-2B3E0D4D2E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502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4FD40736-45B0-1A5E-87F8-03A99B0A2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6271CD49-BF53-B304-365C-BED15F11C9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874589CC-BEAD-2FDC-DE96-55DE991689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356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5756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b8a5aef31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b8a5aef31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4070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85f12af02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85f12af02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50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85f12af02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85f12af02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599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85f12af02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85f12af02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8512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85f12af02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85f12af02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4314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85f12af02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85f12af02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9717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0482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577913BC-6D3E-55B3-4E2A-CF23570BD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15C3D353-FF22-342B-0705-8C5ACE6EE7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DC5D34B9-EC97-45B2-F4CB-DAD2773A71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1550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EDD4EC4F-80EC-DEF3-8FEB-10EA3F823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F3DAC33A-70EE-C342-9314-99B3EC6EA5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7B350408-D84B-3FC9-34A7-BDB3B079F4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137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8D51B8B4-527B-43FA-367B-26226E394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B165F6A0-26D1-50AC-FC1B-0A98EBAC65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CF3AE49C-0E32-DCAA-25AE-D7B874743F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1654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0A3D09C5-93C9-E497-42D2-B26EF62D1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66088A43-626C-8306-7EDF-A03876A60F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B4CE5CED-A3FF-837D-31B1-EFC259E000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8538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86192527-3A42-7BB8-20FB-2A1E6068D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4F4B9305-5B2B-6789-8A39-B470DF5F94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00D6C0E6-20A5-9094-F702-1BA8D6C756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0779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218FB139-C110-935E-E27C-E5E1EF662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2FAD6ADA-89B2-6344-A5D8-089A3234B9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83578EDA-7EB7-566C-9687-3EE0FF318E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665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87a49eac9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87a49eac9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929A3184-CAF2-3E5E-55DC-3DFEB7B32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48674DCA-CDA4-DDF9-075C-7B32C61188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A8AE9698-90E4-A2C6-929E-942AB1D390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6595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1E277FFC-0101-8167-133B-27CB45DE2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01884A0C-87CF-14F2-3970-E5DA458FB1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A10FE9B6-69BA-68D9-D325-F7C94C40D9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482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BCD604B5-3C8B-23DD-0267-53E154E5B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B7D745AC-B4CA-8EC2-D33B-FB34837E94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1056F7C5-EB4C-68CF-5FBD-CDA242FC5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8867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F9D6C064-56EB-56F5-68BC-36F6DC691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982A6B43-543A-F14E-D168-A2F8BC6393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DE3A4942-8F10-13EA-ED01-52F7D5C7D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1496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1DD4C5BE-9F7B-7DF1-0810-4DE4F11A9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40BA69E2-8907-4189-552E-D11A59B967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DD7D653F-23BB-869E-0421-4D2688A011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4067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954DE999-A45E-CD12-6FE9-421702B1E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712393D0-D965-E854-D6FE-CFB1D087E8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5EDDD353-3C39-0861-9C37-BED386EDBA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9667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565403DC-9963-4FA6-2C13-0E88EB75A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5EBADA37-A2E4-F468-1A58-A57D06822E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EA190AD1-CA34-B031-D041-BF69A06AA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5240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FDB8AC2F-93A9-9E7D-3F3B-26876EFE6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B12F2792-0EF4-BCF7-9384-20846678A9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34E67A41-CFE4-A131-EAD6-7CE5C25AF2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4616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ECD06B6A-E19B-B1CF-9E6D-00B42B518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C778F2AA-B565-4475-53B5-4C729FA074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9A99C478-8FF4-CFF8-DBDF-6625111ACE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0779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9BFE7C7D-1794-732F-3E9F-C82C082EB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063A66D2-F09A-B5A8-511F-37618438FE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AB6B955F-D371-0FE0-04B0-CFC0182060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943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85f12af02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85f12af02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61CF2223-D3F9-1F3E-B5B4-D855A748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9315A9FD-9B2B-5B2B-AEC2-7D41BC4D65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B81F9BC7-FE24-36B9-26A3-F6A3B6C3D7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6475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06177A61-C8E6-D9EE-2466-D8FA3796F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37AE62DD-9C60-5A11-91D4-75BE33041B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BD18CA06-EFDE-CBFD-9D82-00A53DDA54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Nada Hassan    ST_ID=16   Exam id = 509       1- when answer all question  2- if answer half 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27833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713BEAB7-B6E0-50E1-5C39-E481A37B0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F421B9AD-C26A-8651-E331-9F93B870BE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890AFF60-C60B-6307-22F7-9A3CC29527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5224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64C86BEE-1574-911E-172C-BA9B483B1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963B7122-19DA-AEE7-CD23-990186DFB6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E0219E39-DD2D-3835-D2CF-12980D3FAD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1496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883B8E8E-0F57-1870-66ED-FC334E5EE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4AE20C4F-AC1B-F00F-F4D5-8268CE35FD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E4656F42-B51A-E0FB-6A79-8DF5AF1D43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052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4ECBFF1D-8FE4-7794-FC22-1566B437D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EB82839C-C1D0-09EF-2F1B-72B0AF670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13D246A1-A35A-BA6C-5318-CF76817840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3024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D72778DD-0EA3-3BD6-B5B9-2745D8037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D5E4BE0F-7857-B1FB-4E47-8EFC667219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FAB98602-198C-C9F8-F1ED-9DADE9D7C0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8260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B1BD6C5B-57E7-6D1C-FC7C-BBA7A1E39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2B6C98B9-CFD1-4595-4105-DCD2F29927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EE431F0D-62EE-E1A1-D11A-868F5CA354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Youssef Ali  </a:t>
            </a:r>
            <a:r>
              <a:rPr lang="en-US" dirty="0" err="1"/>
              <a:t>ST_Id</a:t>
            </a:r>
            <a:r>
              <a:rPr lang="en-US" dirty="0"/>
              <a:t>= 17 exam id = 511 Not Answer any question and time of exam ends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91332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0A3056FD-E06C-FAB8-F2F8-06CFE0AB4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01C1CF85-9777-CAA4-7E6E-B198853AD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B698F434-7ABA-48F2-902B-43902772A7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1229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16948AE9-36D1-8C73-5B69-9A0DC36DE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25A5B03F-159A-D8C0-72CC-5652FCAC33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BF94824D-9D1C-A2D2-14D4-056E8A7B35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99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9545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493D4171-4B23-42BC-DA24-59F6FFA30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9D139447-47C5-5C2F-2B9F-7484257C99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7BC19B9D-F194-727C-95B8-232168AF17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2212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8FD214C8-07CA-EAAD-43AF-C47A6DE32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CD997578-236F-4338-0DDF-582AC044C0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5560E48A-8252-404D-3C8E-57E39B1764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3404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9134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D5E69EA5-41D3-064E-9F77-8E9FDD687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81695DFC-3F4D-EB0B-D5B3-C118A907CB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47132B51-7C9C-2A3C-1819-E76AF7929E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5967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210973A7-1833-C363-B630-AF0638CDE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8EC50406-F9FD-720C-9738-8E00DF6341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9784090D-5BB4-6829-8F08-4801D79F60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1170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D9880677-0E26-59CD-3229-4F5C09EFE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EAE8F9E0-0629-E851-55AA-9FC3D1F861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5D7D6630-A084-16CB-AC86-EE1DE1B045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1891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C847F8F9-0B20-74DB-4939-58F86B134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E9382F28-257B-D9F8-5A53-30B86EE45B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C5C546AE-A323-D55C-C8BE-9A629359C5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2009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CB205AFF-EA65-6DA7-B311-83BD63955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9E52BA10-3E33-DFE8-2E9A-A1DAA8B4AD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40737978-F14A-A748-ABAB-48777D13CF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30544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4CE0013C-3E06-B583-B1F4-6DD43DFD8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4D371A27-4445-CA21-0EB6-056C7E72D7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BA2F023A-89AC-43AB-F306-302BCD2A71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6217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DD21D2C3-A12B-3C09-D058-859723ABC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2970A221-2680-49AB-4AEC-63195D31BE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D3E8C499-6218-95F0-0F8F-0C755464D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17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gb439db2fca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6" name="Google Shape;2986;gb439db2fca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8260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A884378F-7EA8-0955-E588-588DBF71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63AF1E6B-35B7-2043-76D1-147FBA0478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3C507B63-5FF5-900C-146B-66EC7CE95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4060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3476190C-32C7-CF09-B319-4074CF5D4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1F90B551-9F8B-3CF7-EEA8-A5EE51F277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1382BB15-0307-C5B2-E3A5-172AD4A0B9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5191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1CFAF1CE-6C82-9A2A-825E-53E41D899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0600433E-ABE7-4914-460B-9EA9BE87E0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CB8377D9-B987-A6B7-C4F7-4A2851D047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9048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5D428DDF-A387-5FCA-35E5-8EEDB4D85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94730FD0-A920-94BE-4A19-5E70CDED95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F3DE1D2F-5DE3-3757-5C5A-B36317AAAD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3672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22ECF0BB-3800-B32A-86EE-E3DEED8E4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9FFC906F-7338-9E07-2479-FA0154EFD6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80414A04-A1A7-27EE-FE70-C1428827BF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43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94337512-F588-9454-ED75-76BD7C838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DEFFC9CE-469B-34F0-F41C-57933AF692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FAECB379-24E7-9F72-8983-9BFD813ACB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5946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D12A66B6-0C6F-479A-6924-BAA7D3269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9544188F-7D8D-E744-27D1-EC676BF7D9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20D78630-8E1B-F7A4-B458-C52F63E5AC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4704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4EDBAFFB-8672-16F9-7116-F4CB37EFA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53BC572B-7441-DC47-C4D1-3918641F40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6B6DBF09-8788-A127-3564-0C3A19C690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3491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3B71E42D-F5F7-C033-736D-ADD809A0C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BFD1BBA8-E380-1F61-05CB-8C2A57D6BE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7D2A5321-E816-C90A-5234-DA15717B5A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42946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96BE6561-6258-2BEA-AC61-A52BCA07E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728FC470-5DD0-E9E5-F3E5-221A59DFDC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484399FC-48B5-6BFD-9758-6CEC956D58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125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b8a5aef315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b8a5aef315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637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262E7CD0-C67B-3932-35B1-211ED35F6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26FC9562-3A76-F51A-DD45-E7FEE486C8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76526D72-03F3-771D-80C1-1A60EE2537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8337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F689CD3D-257B-14A5-E2D2-17D459278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B8B3421A-84A8-7159-9872-96F14ED976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A661B9B3-1977-C87F-D279-BCBDFB683C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3719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B2E04051-5A68-20C2-A68A-C9B0A89BC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92A2000E-23A9-B7D4-C9C3-BEEF342D70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52147398-AF36-AF5F-EB39-ED88309B6C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50380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DE5A2F91-40C7-3462-AF9A-10E3A14C3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8D629434-EB15-9818-88C6-27A54B1126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6068DCD9-A2DF-D05C-3299-F55F7C27CD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15111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453E5ACB-C8A0-A661-6F74-9E0BF1ECA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64C80D82-EF40-9DB3-D199-82E2BF6624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1F9E95E6-11DB-FE85-9D50-48FE5EE231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47231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92D91714-FFAC-01D4-FEA9-4EDC6382E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5f12af023_2_0:notes">
            <a:extLst>
              <a:ext uri="{FF2B5EF4-FFF2-40B4-BE49-F238E27FC236}">
                <a16:creationId xmlns:a16="http://schemas.microsoft.com/office/drawing/2014/main" id="{EB50BF66-8340-0207-1048-2C686D69E2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5f12af023_2_0:notes">
            <a:extLst>
              <a:ext uri="{FF2B5EF4-FFF2-40B4-BE49-F238E27FC236}">
                <a16:creationId xmlns:a16="http://schemas.microsoft.com/office/drawing/2014/main" id="{174FEE7B-1F06-88A0-8A1C-B0EEE1FABB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743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741100" y="1618975"/>
            <a:ext cx="5233693" cy="44534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863006" y="1048569"/>
            <a:ext cx="5655300" cy="14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43950" y="2682550"/>
            <a:ext cx="39810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2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>
            <a:spLocks noGrp="1"/>
          </p:cNvSpPr>
          <p:nvPr>
            <p:ph type="subTitle" idx="1"/>
          </p:nvPr>
        </p:nvSpPr>
        <p:spPr>
          <a:xfrm>
            <a:off x="2933850" y="1106025"/>
            <a:ext cx="3276300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30" name="Google Shape;430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32" name="Google Shape;432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"/>
          <p:cNvSpPr/>
          <p:nvPr/>
        </p:nvSpPr>
        <p:spPr>
          <a:xfrm>
            <a:off x="615620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3"/>
          <p:cNvSpPr/>
          <p:nvPr/>
        </p:nvSpPr>
        <p:spPr>
          <a:xfrm flipH="1">
            <a:off x="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3"/>
          <p:cNvSpPr/>
          <p:nvPr/>
        </p:nvSpPr>
        <p:spPr>
          <a:xfrm>
            <a:off x="3169852" y="2139024"/>
            <a:ext cx="2886303" cy="2665900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ONE_COLUMN_TEXT_1_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/>
          <p:nvPr/>
        </p:nvSpPr>
        <p:spPr>
          <a:xfrm rot="5400000">
            <a:off x="5626584" y="505897"/>
            <a:ext cx="4023310" cy="301149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6"/>
          <p:cNvSpPr txBox="1">
            <a:spLocks noGrp="1"/>
          </p:cNvSpPr>
          <p:nvPr>
            <p:ph type="title"/>
          </p:nvPr>
        </p:nvSpPr>
        <p:spPr>
          <a:xfrm>
            <a:off x="718350" y="343023"/>
            <a:ext cx="77073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2" name="Google Shape;572;p56"/>
          <p:cNvSpPr txBox="1">
            <a:spLocks noGrp="1"/>
          </p:cNvSpPr>
          <p:nvPr>
            <p:ph type="subTitle" idx="1"/>
          </p:nvPr>
        </p:nvSpPr>
        <p:spPr>
          <a:xfrm>
            <a:off x="887500" y="3539900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56"/>
          <p:cNvSpPr txBox="1">
            <a:spLocks noGrp="1"/>
          </p:cNvSpPr>
          <p:nvPr>
            <p:ph type="subTitle" idx="2"/>
          </p:nvPr>
        </p:nvSpPr>
        <p:spPr>
          <a:xfrm>
            <a:off x="1061899" y="3175925"/>
            <a:ext cx="13761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56"/>
          <p:cNvSpPr txBox="1">
            <a:spLocks noGrp="1"/>
          </p:cNvSpPr>
          <p:nvPr>
            <p:ph type="subTitle" idx="3"/>
          </p:nvPr>
        </p:nvSpPr>
        <p:spPr>
          <a:xfrm>
            <a:off x="3059200" y="3534999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56"/>
          <p:cNvSpPr txBox="1">
            <a:spLocks noGrp="1"/>
          </p:cNvSpPr>
          <p:nvPr>
            <p:ph type="subTitle" idx="4"/>
          </p:nvPr>
        </p:nvSpPr>
        <p:spPr>
          <a:xfrm>
            <a:off x="3288141" y="3175925"/>
            <a:ext cx="12672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56"/>
          <p:cNvSpPr/>
          <p:nvPr/>
        </p:nvSpPr>
        <p:spPr>
          <a:xfrm rot="5400000" flipH="1">
            <a:off x="6627198" y="924503"/>
            <a:ext cx="3441330" cy="1592273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6"/>
          <p:cNvSpPr/>
          <p:nvPr/>
        </p:nvSpPr>
        <p:spPr>
          <a:xfrm flipH="1">
            <a:off x="7027838" y="2904171"/>
            <a:ext cx="2116163" cy="2239341"/>
          </a:xfrm>
          <a:custGeom>
            <a:avLst/>
            <a:gdLst/>
            <a:ahLst/>
            <a:cxnLst/>
            <a:rect l="l" t="t" r="r" b="b"/>
            <a:pathLst>
              <a:path w="25529" h="27015" extrusionOk="0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56"/>
          <p:cNvSpPr txBox="1">
            <a:spLocks noGrp="1"/>
          </p:cNvSpPr>
          <p:nvPr>
            <p:ph type="subTitle" idx="5"/>
          </p:nvPr>
        </p:nvSpPr>
        <p:spPr>
          <a:xfrm>
            <a:off x="5228550" y="3535000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56"/>
          <p:cNvSpPr txBox="1">
            <a:spLocks noGrp="1"/>
          </p:cNvSpPr>
          <p:nvPr>
            <p:ph type="subTitle" idx="6"/>
          </p:nvPr>
        </p:nvSpPr>
        <p:spPr>
          <a:xfrm>
            <a:off x="5402936" y="3175925"/>
            <a:ext cx="13761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826471" y="531945"/>
            <a:ext cx="7491057" cy="4079610"/>
            <a:chOff x="841175" y="1036025"/>
            <a:chExt cx="5753500" cy="3133100"/>
          </a:xfrm>
        </p:grpSpPr>
        <p:sp>
          <p:nvSpPr>
            <p:cNvPr id="15" name="Google Shape;15;p3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-4865444">
            <a:off x="-3485036" y="703416"/>
            <a:ext cx="5233868" cy="445360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23797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8509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3"/>
          </p:nvPr>
        </p:nvSpPr>
        <p:spPr>
          <a:xfrm>
            <a:off x="15179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23797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5"/>
          </p:nvPr>
        </p:nvSpPr>
        <p:spPr>
          <a:xfrm>
            <a:off x="1850950" y="36954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6"/>
          </p:nvPr>
        </p:nvSpPr>
        <p:spPr>
          <a:xfrm>
            <a:off x="15179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 hasCustomPrompt="1"/>
          </p:nvPr>
        </p:nvSpPr>
        <p:spPr>
          <a:xfrm>
            <a:off x="58013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5150150" y="3695401"/>
            <a:ext cx="22653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9"/>
          </p:nvPr>
        </p:nvSpPr>
        <p:spPr>
          <a:xfrm>
            <a:off x="49395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3" hasCustomPrompt="1"/>
          </p:nvPr>
        </p:nvSpPr>
        <p:spPr>
          <a:xfrm>
            <a:off x="58013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52725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49395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268" name="Google Shape;268;p2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272" name="Google Shape;272;p2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1"/>
          </p:nvPr>
        </p:nvSpPr>
        <p:spPr>
          <a:xfrm>
            <a:off x="64592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2"/>
          </p:nvPr>
        </p:nvSpPr>
        <p:spPr>
          <a:xfrm>
            <a:off x="691663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ubTitle" idx="3"/>
          </p:nvPr>
        </p:nvSpPr>
        <p:spPr>
          <a:xfrm>
            <a:off x="338437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24"/>
          <p:cNvSpPr txBox="1">
            <a:spLocks noGrp="1"/>
          </p:cNvSpPr>
          <p:nvPr>
            <p:ph type="subTitle" idx="4"/>
          </p:nvPr>
        </p:nvSpPr>
        <p:spPr>
          <a:xfrm>
            <a:off x="338438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5"/>
          </p:nvPr>
        </p:nvSpPr>
        <p:spPr>
          <a:xfrm>
            <a:off x="6108438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6"/>
          </p:nvPr>
        </p:nvSpPr>
        <p:spPr>
          <a:xfrm>
            <a:off x="610843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2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subTitle" idx="1"/>
          </p:nvPr>
        </p:nvSpPr>
        <p:spPr>
          <a:xfrm>
            <a:off x="2345186" y="1745100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subTitle" idx="2"/>
          </p:nvPr>
        </p:nvSpPr>
        <p:spPr>
          <a:xfrm>
            <a:off x="2345175" y="2149800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ubTitle" idx="3"/>
          </p:nvPr>
        </p:nvSpPr>
        <p:spPr>
          <a:xfrm>
            <a:off x="2345174" y="3316725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subTitle" idx="4"/>
          </p:nvPr>
        </p:nvSpPr>
        <p:spPr>
          <a:xfrm>
            <a:off x="2345188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5"/>
          </p:nvPr>
        </p:nvSpPr>
        <p:spPr>
          <a:xfrm>
            <a:off x="6342738" y="1745100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subTitle" idx="6"/>
          </p:nvPr>
        </p:nvSpPr>
        <p:spPr>
          <a:xfrm>
            <a:off x="6342747" y="2149800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9" name="Google Shape;289;p25"/>
          <p:cNvSpPr/>
          <p:nvPr/>
        </p:nvSpPr>
        <p:spPr>
          <a:xfrm rot="-5400000" flipH="1">
            <a:off x="259574" y="-220291"/>
            <a:ext cx="589804" cy="1157561"/>
          </a:xfrm>
          <a:custGeom>
            <a:avLst/>
            <a:gdLst/>
            <a:ahLst/>
            <a:cxnLst/>
            <a:rect l="l" t="t" r="r" b="b"/>
            <a:pathLst>
              <a:path w="36543" h="71720" extrusionOk="0">
                <a:moveTo>
                  <a:pt x="36543" y="1"/>
                </a:moveTo>
                <a:lnTo>
                  <a:pt x="27532" y="572"/>
                </a:lnTo>
                <a:cubicBezTo>
                  <a:pt x="27532" y="572"/>
                  <a:pt x="14721" y="15827"/>
                  <a:pt x="8619" y="32260"/>
                </a:cubicBezTo>
                <a:cubicBezTo>
                  <a:pt x="1" y="55349"/>
                  <a:pt x="10314" y="70782"/>
                  <a:pt x="16755" y="71639"/>
                </a:cubicBezTo>
                <a:cubicBezTo>
                  <a:pt x="17165" y="71692"/>
                  <a:pt x="17569" y="71719"/>
                  <a:pt x="17964" y="71719"/>
                </a:cubicBezTo>
                <a:cubicBezTo>
                  <a:pt x="23788" y="71719"/>
                  <a:pt x="27796" y="65775"/>
                  <a:pt x="25373" y="49300"/>
                </a:cubicBezTo>
                <a:cubicBezTo>
                  <a:pt x="23857" y="38933"/>
                  <a:pt x="25284" y="19592"/>
                  <a:pt x="365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5"/>
          <p:cNvSpPr/>
          <p:nvPr/>
        </p:nvSpPr>
        <p:spPr>
          <a:xfrm rot="-5400000" flipH="1">
            <a:off x="415584" y="-98036"/>
            <a:ext cx="314778" cy="968610"/>
          </a:xfrm>
          <a:custGeom>
            <a:avLst/>
            <a:gdLst/>
            <a:ahLst/>
            <a:cxnLst/>
            <a:rect l="l" t="t" r="r" b="b"/>
            <a:pathLst>
              <a:path w="19503" h="60013" extrusionOk="0">
                <a:moveTo>
                  <a:pt x="18890" y="1"/>
                </a:moveTo>
                <a:cubicBezTo>
                  <a:pt x="18719" y="1"/>
                  <a:pt x="18554" y="76"/>
                  <a:pt x="18450" y="227"/>
                </a:cubicBezTo>
                <a:cubicBezTo>
                  <a:pt x="4319" y="18801"/>
                  <a:pt x="1" y="45512"/>
                  <a:pt x="4140" y="59554"/>
                </a:cubicBezTo>
                <a:cubicBezTo>
                  <a:pt x="4140" y="59589"/>
                  <a:pt x="4158" y="59643"/>
                  <a:pt x="4176" y="59679"/>
                </a:cubicBezTo>
                <a:cubicBezTo>
                  <a:pt x="4255" y="59889"/>
                  <a:pt x="4450" y="60012"/>
                  <a:pt x="4662" y="60012"/>
                </a:cubicBezTo>
                <a:cubicBezTo>
                  <a:pt x="4737" y="60012"/>
                  <a:pt x="4815" y="59997"/>
                  <a:pt x="4890" y="59964"/>
                </a:cubicBezTo>
                <a:cubicBezTo>
                  <a:pt x="5157" y="59857"/>
                  <a:pt x="5300" y="59536"/>
                  <a:pt x="5175" y="59250"/>
                </a:cubicBezTo>
                <a:cubicBezTo>
                  <a:pt x="1143" y="45440"/>
                  <a:pt x="5389" y="19176"/>
                  <a:pt x="19324" y="869"/>
                </a:cubicBezTo>
                <a:cubicBezTo>
                  <a:pt x="19503" y="637"/>
                  <a:pt x="19449" y="280"/>
                  <a:pt x="19217" y="102"/>
                </a:cubicBezTo>
                <a:lnTo>
                  <a:pt x="19164" y="66"/>
                </a:lnTo>
                <a:cubicBezTo>
                  <a:pt x="19076" y="23"/>
                  <a:pt x="18982" y="1"/>
                  <a:pt x="188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5"/>
          <p:cNvSpPr/>
          <p:nvPr/>
        </p:nvSpPr>
        <p:spPr>
          <a:xfrm rot="-5400000" flipH="1">
            <a:off x="75120" y="246945"/>
            <a:ext cx="743876" cy="989366"/>
          </a:xfrm>
          <a:custGeom>
            <a:avLst/>
            <a:gdLst/>
            <a:ahLst/>
            <a:cxnLst/>
            <a:rect l="l" t="t" r="r" b="b"/>
            <a:pathLst>
              <a:path w="46089" h="61299" extrusionOk="0">
                <a:moveTo>
                  <a:pt x="41244" y="0"/>
                </a:moveTo>
                <a:cubicBezTo>
                  <a:pt x="41241" y="0"/>
                  <a:pt x="41238" y="0"/>
                  <a:pt x="41235" y="0"/>
                </a:cubicBezTo>
                <a:cubicBezTo>
                  <a:pt x="41021" y="0"/>
                  <a:pt x="17183" y="1499"/>
                  <a:pt x="17183" y="1517"/>
                </a:cubicBezTo>
                <a:cubicBezTo>
                  <a:pt x="14899" y="2677"/>
                  <a:pt x="12705" y="3979"/>
                  <a:pt x="10581" y="5407"/>
                </a:cubicBezTo>
                <a:cubicBezTo>
                  <a:pt x="8601" y="6852"/>
                  <a:pt x="6906" y="8636"/>
                  <a:pt x="5568" y="10688"/>
                </a:cubicBezTo>
                <a:cubicBezTo>
                  <a:pt x="4711" y="11866"/>
                  <a:pt x="4247" y="13275"/>
                  <a:pt x="4229" y="14721"/>
                </a:cubicBezTo>
                <a:cubicBezTo>
                  <a:pt x="4372" y="18093"/>
                  <a:pt x="6442" y="20662"/>
                  <a:pt x="5800" y="23963"/>
                </a:cubicBezTo>
                <a:cubicBezTo>
                  <a:pt x="5068" y="27692"/>
                  <a:pt x="268" y="29780"/>
                  <a:pt x="90" y="33580"/>
                </a:cubicBezTo>
                <a:cubicBezTo>
                  <a:pt x="1" y="35507"/>
                  <a:pt x="1178" y="37274"/>
                  <a:pt x="2570" y="38612"/>
                </a:cubicBezTo>
                <a:cubicBezTo>
                  <a:pt x="4051" y="39825"/>
                  <a:pt x="5461" y="41146"/>
                  <a:pt x="6781" y="42555"/>
                </a:cubicBezTo>
                <a:cubicBezTo>
                  <a:pt x="9886" y="46445"/>
                  <a:pt x="9529" y="52172"/>
                  <a:pt x="12152" y="56419"/>
                </a:cubicBezTo>
                <a:cubicBezTo>
                  <a:pt x="12901" y="57793"/>
                  <a:pt x="13954" y="59006"/>
                  <a:pt x="15220" y="59934"/>
                </a:cubicBezTo>
                <a:cubicBezTo>
                  <a:pt x="16378" y="60652"/>
                  <a:pt x="17717" y="61298"/>
                  <a:pt x="19058" y="61298"/>
                </a:cubicBezTo>
                <a:cubicBezTo>
                  <a:pt x="19350" y="61298"/>
                  <a:pt x="19641" y="61268"/>
                  <a:pt x="19931" y="61201"/>
                </a:cubicBezTo>
                <a:cubicBezTo>
                  <a:pt x="21911" y="60737"/>
                  <a:pt x="23160" y="58703"/>
                  <a:pt x="23517" y="56686"/>
                </a:cubicBezTo>
                <a:cubicBezTo>
                  <a:pt x="23892" y="54688"/>
                  <a:pt x="23571" y="52618"/>
                  <a:pt x="23607" y="50602"/>
                </a:cubicBezTo>
                <a:cubicBezTo>
                  <a:pt x="23589" y="49639"/>
                  <a:pt x="23749" y="48693"/>
                  <a:pt x="24106" y="47819"/>
                </a:cubicBezTo>
                <a:cubicBezTo>
                  <a:pt x="24820" y="46445"/>
                  <a:pt x="25997" y="45374"/>
                  <a:pt x="27407" y="44768"/>
                </a:cubicBezTo>
                <a:cubicBezTo>
                  <a:pt x="29316" y="43822"/>
                  <a:pt x="31386" y="43304"/>
                  <a:pt x="33349" y="42484"/>
                </a:cubicBezTo>
                <a:cubicBezTo>
                  <a:pt x="35365" y="41806"/>
                  <a:pt x="37113" y="40450"/>
                  <a:pt x="38273" y="38665"/>
                </a:cubicBezTo>
                <a:cubicBezTo>
                  <a:pt x="39629" y="36274"/>
                  <a:pt x="38773" y="33491"/>
                  <a:pt x="37756" y="31154"/>
                </a:cubicBezTo>
                <a:cubicBezTo>
                  <a:pt x="36810" y="29048"/>
                  <a:pt x="35829" y="26657"/>
                  <a:pt x="36703" y="24534"/>
                </a:cubicBezTo>
                <a:cubicBezTo>
                  <a:pt x="37203" y="23499"/>
                  <a:pt x="37898" y="22571"/>
                  <a:pt x="38773" y="21822"/>
                </a:cubicBezTo>
                <a:cubicBezTo>
                  <a:pt x="39594" y="21019"/>
                  <a:pt x="40414" y="20198"/>
                  <a:pt x="41253" y="19395"/>
                </a:cubicBezTo>
                <a:cubicBezTo>
                  <a:pt x="42109" y="18575"/>
                  <a:pt x="42912" y="17700"/>
                  <a:pt x="43644" y="16790"/>
                </a:cubicBezTo>
                <a:cubicBezTo>
                  <a:pt x="45036" y="15042"/>
                  <a:pt x="45856" y="12918"/>
                  <a:pt x="45981" y="10688"/>
                </a:cubicBezTo>
                <a:cubicBezTo>
                  <a:pt x="46088" y="8725"/>
                  <a:pt x="45678" y="6763"/>
                  <a:pt x="44821" y="4996"/>
                </a:cubicBezTo>
                <a:cubicBezTo>
                  <a:pt x="44305" y="3982"/>
                  <a:pt x="42634" y="0"/>
                  <a:pt x="412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5"/>
          <p:cNvSpPr/>
          <p:nvPr/>
        </p:nvSpPr>
        <p:spPr>
          <a:xfrm rot="-5400000" flipH="1">
            <a:off x="276652" y="251295"/>
            <a:ext cx="249411" cy="892800"/>
          </a:xfrm>
          <a:custGeom>
            <a:avLst/>
            <a:gdLst/>
            <a:ahLst/>
            <a:cxnLst/>
            <a:rect l="l" t="t" r="r" b="b"/>
            <a:pathLst>
              <a:path w="15453" h="55316" extrusionOk="0">
                <a:moveTo>
                  <a:pt x="14832" y="0"/>
                </a:moveTo>
                <a:cubicBezTo>
                  <a:pt x="14647" y="0"/>
                  <a:pt x="14470" y="91"/>
                  <a:pt x="14364" y="269"/>
                </a:cubicBezTo>
                <a:cubicBezTo>
                  <a:pt x="2838" y="18879"/>
                  <a:pt x="1" y="45054"/>
                  <a:pt x="3105" y="54903"/>
                </a:cubicBezTo>
                <a:cubicBezTo>
                  <a:pt x="3105" y="54921"/>
                  <a:pt x="3123" y="54938"/>
                  <a:pt x="3123" y="54974"/>
                </a:cubicBezTo>
                <a:cubicBezTo>
                  <a:pt x="3204" y="55191"/>
                  <a:pt x="3410" y="55315"/>
                  <a:pt x="3629" y="55315"/>
                </a:cubicBezTo>
                <a:cubicBezTo>
                  <a:pt x="3698" y="55315"/>
                  <a:pt x="3768" y="55303"/>
                  <a:pt x="3837" y="55277"/>
                </a:cubicBezTo>
                <a:cubicBezTo>
                  <a:pt x="4104" y="55170"/>
                  <a:pt x="4247" y="54867"/>
                  <a:pt x="4140" y="54582"/>
                </a:cubicBezTo>
                <a:cubicBezTo>
                  <a:pt x="1071" y="44964"/>
                  <a:pt x="3962" y="19200"/>
                  <a:pt x="15292" y="822"/>
                </a:cubicBezTo>
                <a:cubicBezTo>
                  <a:pt x="15452" y="572"/>
                  <a:pt x="15363" y="233"/>
                  <a:pt x="15113" y="72"/>
                </a:cubicBezTo>
                <a:cubicBezTo>
                  <a:pt x="15023" y="24"/>
                  <a:pt x="14926" y="0"/>
                  <a:pt x="148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5"/>
          <p:cNvSpPr/>
          <p:nvPr/>
        </p:nvSpPr>
        <p:spPr>
          <a:xfrm rot="8320551" flipH="1">
            <a:off x="7954373" y="71359"/>
            <a:ext cx="1077493" cy="1034446"/>
          </a:xfrm>
          <a:custGeom>
            <a:avLst/>
            <a:gdLst/>
            <a:ahLst/>
            <a:cxnLst/>
            <a:rect l="l" t="t" r="r" b="b"/>
            <a:pathLst>
              <a:path w="60398" h="57985" extrusionOk="0">
                <a:moveTo>
                  <a:pt x="54331" y="0"/>
                </a:moveTo>
                <a:cubicBezTo>
                  <a:pt x="54331" y="0"/>
                  <a:pt x="45535" y="11687"/>
                  <a:pt x="35507" y="23820"/>
                </a:cubicBezTo>
                <a:cubicBezTo>
                  <a:pt x="25479" y="35935"/>
                  <a:pt x="0" y="44696"/>
                  <a:pt x="10599" y="54742"/>
                </a:cubicBezTo>
                <a:cubicBezTo>
                  <a:pt x="12977" y="56996"/>
                  <a:pt x="15775" y="57984"/>
                  <a:pt x="18781" y="57984"/>
                </a:cubicBezTo>
                <a:cubicBezTo>
                  <a:pt x="29194" y="57984"/>
                  <a:pt x="42112" y="46129"/>
                  <a:pt x="48800" y="33973"/>
                </a:cubicBezTo>
                <a:cubicBezTo>
                  <a:pt x="54920" y="22821"/>
                  <a:pt x="60398" y="7905"/>
                  <a:pt x="60398" y="7905"/>
                </a:cubicBezTo>
                <a:lnTo>
                  <a:pt x="543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5"/>
          <p:cNvSpPr/>
          <p:nvPr/>
        </p:nvSpPr>
        <p:spPr>
          <a:xfrm rot="8320551" flipH="1">
            <a:off x="8224403" y="95287"/>
            <a:ext cx="745493" cy="868856"/>
          </a:xfrm>
          <a:custGeom>
            <a:avLst/>
            <a:gdLst/>
            <a:ahLst/>
            <a:cxnLst/>
            <a:rect l="l" t="t" r="r" b="b"/>
            <a:pathLst>
              <a:path w="41788" h="48703" extrusionOk="0">
                <a:moveTo>
                  <a:pt x="41262" y="1"/>
                </a:moveTo>
                <a:cubicBezTo>
                  <a:pt x="41081" y="1"/>
                  <a:pt x="40906" y="105"/>
                  <a:pt x="40824" y="282"/>
                </a:cubicBezTo>
                <a:cubicBezTo>
                  <a:pt x="26514" y="37163"/>
                  <a:pt x="607" y="47708"/>
                  <a:pt x="357" y="47815"/>
                </a:cubicBezTo>
                <a:cubicBezTo>
                  <a:pt x="125" y="47904"/>
                  <a:pt x="0" y="48154"/>
                  <a:pt x="89" y="48386"/>
                </a:cubicBezTo>
                <a:cubicBezTo>
                  <a:pt x="89" y="48404"/>
                  <a:pt x="89" y="48404"/>
                  <a:pt x="89" y="48404"/>
                </a:cubicBezTo>
                <a:cubicBezTo>
                  <a:pt x="158" y="48595"/>
                  <a:pt x="330" y="48702"/>
                  <a:pt x="512" y="48702"/>
                </a:cubicBezTo>
                <a:cubicBezTo>
                  <a:pt x="567" y="48702"/>
                  <a:pt x="624" y="48692"/>
                  <a:pt x="678" y="48671"/>
                </a:cubicBezTo>
                <a:lnTo>
                  <a:pt x="696" y="48671"/>
                </a:lnTo>
                <a:cubicBezTo>
                  <a:pt x="946" y="48564"/>
                  <a:pt x="27246" y="37877"/>
                  <a:pt x="41699" y="621"/>
                </a:cubicBezTo>
                <a:cubicBezTo>
                  <a:pt x="41788" y="389"/>
                  <a:pt x="41681" y="122"/>
                  <a:pt x="41431" y="32"/>
                </a:cubicBezTo>
                <a:cubicBezTo>
                  <a:pt x="41376" y="11"/>
                  <a:pt x="41319" y="1"/>
                  <a:pt x="412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5"/>
          <p:cNvSpPr/>
          <p:nvPr/>
        </p:nvSpPr>
        <p:spPr>
          <a:xfrm rot="8320551" flipH="1">
            <a:off x="8261387" y="448958"/>
            <a:ext cx="842274" cy="657507"/>
          </a:xfrm>
          <a:custGeom>
            <a:avLst/>
            <a:gdLst/>
            <a:ahLst/>
            <a:cxnLst/>
            <a:rect l="l" t="t" r="r" b="b"/>
            <a:pathLst>
              <a:path w="47213" h="36856" extrusionOk="0">
                <a:moveTo>
                  <a:pt x="43429" y="0"/>
                </a:moveTo>
                <a:cubicBezTo>
                  <a:pt x="31118" y="18467"/>
                  <a:pt x="10635" y="21287"/>
                  <a:pt x="6210" y="24213"/>
                </a:cubicBezTo>
                <a:cubicBezTo>
                  <a:pt x="1785" y="27121"/>
                  <a:pt x="0" y="30975"/>
                  <a:pt x="4675" y="35222"/>
                </a:cubicBezTo>
                <a:cubicBezTo>
                  <a:pt x="5905" y="36335"/>
                  <a:pt x="7829" y="36856"/>
                  <a:pt x="10161" y="36856"/>
                </a:cubicBezTo>
                <a:cubicBezTo>
                  <a:pt x="16723" y="36856"/>
                  <a:pt x="26523" y="32730"/>
                  <a:pt x="33223" y="26068"/>
                </a:cubicBezTo>
                <a:cubicBezTo>
                  <a:pt x="43626" y="15702"/>
                  <a:pt x="47212" y="5032"/>
                  <a:pt x="47212" y="5032"/>
                </a:cubicBezTo>
                <a:lnTo>
                  <a:pt x="434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5"/>
          <p:cNvSpPr/>
          <p:nvPr/>
        </p:nvSpPr>
        <p:spPr>
          <a:xfrm rot="8320551" flipH="1">
            <a:off x="8374403" y="488015"/>
            <a:ext cx="706031" cy="545561"/>
          </a:xfrm>
          <a:custGeom>
            <a:avLst/>
            <a:gdLst/>
            <a:ahLst/>
            <a:cxnLst/>
            <a:rect l="l" t="t" r="r" b="b"/>
            <a:pathLst>
              <a:path w="39576" h="30581" extrusionOk="0">
                <a:moveTo>
                  <a:pt x="39084" y="1"/>
                </a:moveTo>
                <a:cubicBezTo>
                  <a:pt x="38910" y="1"/>
                  <a:pt x="38744" y="104"/>
                  <a:pt x="38666" y="275"/>
                </a:cubicBezTo>
                <a:cubicBezTo>
                  <a:pt x="28923" y="23309"/>
                  <a:pt x="661" y="29626"/>
                  <a:pt x="429" y="29661"/>
                </a:cubicBezTo>
                <a:cubicBezTo>
                  <a:pt x="179" y="29715"/>
                  <a:pt x="1" y="29947"/>
                  <a:pt x="36" y="30197"/>
                </a:cubicBezTo>
                <a:cubicBezTo>
                  <a:pt x="83" y="30416"/>
                  <a:pt x="268" y="30581"/>
                  <a:pt x="482" y="30581"/>
                </a:cubicBezTo>
                <a:cubicBezTo>
                  <a:pt x="512" y="30581"/>
                  <a:pt x="541" y="30578"/>
                  <a:pt x="572" y="30571"/>
                </a:cubicBezTo>
                <a:cubicBezTo>
                  <a:pt x="857" y="30518"/>
                  <a:pt x="29548" y="24112"/>
                  <a:pt x="39451" y="649"/>
                </a:cubicBezTo>
                <a:cubicBezTo>
                  <a:pt x="39576" y="435"/>
                  <a:pt x="39486" y="168"/>
                  <a:pt x="39272" y="43"/>
                </a:cubicBezTo>
                <a:cubicBezTo>
                  <a:pt x="39211" y="14"/>
                  <a:pt x="39147" y="1"/>
                  <a:pt x="390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subTitle" idx="7"/>
          </p:nvPr>
        </p:nvSpPr>
        <p:spPr>
          <a:xfrm>
            <a:off x="6342749" y="3316725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ubTitle" idx="8"/>
          </p:nvPr>
        </p:nvSpPr>
        <p:spPr>
          <a:xfrm>
            <a:off x="6342763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/>
          <p:nvPr/>
        </p:nvSpPr>
        <p:spPr>
          <a:xfrm>
            <a:off x="1855020" y="1616001"/>
            <a:ext cx="5433960" cy="2368697"/>
          </a:xfrm>
          <a:custGeom>
            <a:avLst/>
            <a:gdLst/>
            <a:ahLst/>
            <a:cxnLst/>
            <a:rect l="l" t="t" r="r" b="b"/>
            <a:pathLst>
              <a:path w="194122" h="84619" extrusionOk="0">
                <a:moveTo>
                  <a:pt x="59091" y="81019"/>
                </a:moveTo>
                <a:cubicBezTo>
                  <a:pt x="72259" y="80657"/>
                  <a:pt x="73486" y="73961"/>
                  <a:pt x="84786" y="74965"/>
                </a:cubicBezTo>
                <a:cubicBezTo>
                  <a:pt x="97005" y="76081"/>
                  <a:pt x="98317" y="84172"/>
                  <a:pt x="109197" y="84172"/>
                </a:cubicBezTo>
                <a:cubicBezTo>
                  <a:pt x="120189" y="84172"/>
                  <a:pt x="121194" y="75942"/>
                  <a:pt x="132688" y="74965"/>
                </a:cubicBezTo>
                <a:cubicBezTo>
                  <a:pt x="145271" y="73933"/>
                  <a:pt x="147810" y="83530"/>
                  <a:pt x="162819" y="84172"/>
                </a:cubicBezTo>
                <a:cubicBezTo>
                  <a:pt x="173170" y="84618"/>
                  <a:pt x="186533" y="80657"/>
                  <a:pt x="189351" y="72733"/>
                </a:cubicBezTo>
                <a:cubicBezTo>
                  <a:pt x="191220" y="67460"/>
                  <a:pt x="186980" y="64475"/>
                  <a:pt x="189128" y="55603"/>
                </a:cubicBezTo>
                <a:cubicBezTo>
                  <a:pt x="190635" y="49521"/>
                  <a:pt x="193062" y="49159"/>
                  <a:pt x="193564" y="43858"/>
                </a:cubicBezTo>
                <a:cubicBezTo>
                  <a:pt x="194122" y="37748"/>
                  <a:pt x="191025" y="36576"/>
                  <a:pt x="190077" y="28932"/>
                </a:cubicBezTo>
                <a:cubicBezTo>
                  <a:pt x="188905" y="19418"/>
                  <a:pt x="193145" y="16656"/>
                  <a:pt x="190718" y="12750"/>
                </a:cubicBezTo>
                <a:cubicBezTo>
                  <a:pt x="190049" y="11718"/>
                  <a:pt x="187789" y="8789"/>
                  <a:pt x="168176" y="8649"/>
                </a:cubicBezTo>
                <a:cubicBezTo>
                  <a:pt x="152943" y="8537"/>
                  <a:pt x="152385" y="10267"/>
                  <a:pt x="145326" y="8956"/>
                </a:cubicBezTo>
                <a:cubicBezTo>
                  <a:pt x="132884" y="6612"/>
                  <a:pt x="132437" y="698"/>
                  <a:pt x="123426" y="363"/>
                </a:cubicBezTo>
                <a:cubicBezTo>
                  <a:pt x="111764" y="0"/>
                  <a:pt x="110229" y="9960"/>
                  <a:pt x="97424" y="11467"/>
                </a:cubicBezTo>
                <a:cubicBezTo>
                  <a:pt x="84702" y="12973"/>
                  <a:pt x="82470" y="3544"/>
                  <a:pt x="66344" y="2874"/>
                </a:cubicBezTo>
                <a:cubicBezTo>
                  <a:pt x="54292" y="2400"/>
                  <a:pt x="53929" y="7617"/>
                  <a:pt x="37776" y="9235"/>
                </a:cubicBezTo>
                <a:cubicBezTo>
                  <a:pt x="19362" y="11048"/>
                  <a:pt x="10546" y="5162"/>
                  <a:pt x="6696" y="10184"/>
                </a:cubicBezTo>
                <a:cubicBezTo>
                  <a:pt x="2930" y="15094"/>
                  <a:pt x="10965" y="21232"/>
                  <a:pt x="9263" y="34595"/>
                </a:cubicBezTo>
                <a:cubicBezTo>
                  <a:pt x="7924" y="44806"/>
                  <a:pt x="2734" y="45532"/>
                  <a:pt x="1116" y="56412"/>
                </a:cubicBezTo>
                <a:cubicBezTo>
                  <a:pt x="0" y="64085"/>
                  <a:pt x="698" y="76807"/>
                  <a:pt x="7338" y="80238"/>
                </a:cubicBezTo>
                <a:cubicBezTo>
                  <a:pt x="13169" y="83279"/>
                  <a:pt x="17354" y="75802"/>
                  <a:pt x="30187" y="74826"/>
                </a:cubicBezTo>
                <a:cubicBezTo>
                  <a:pt x="43411" y="73989"/>
                  <a:pt x="45225" y="81354"/>
                  <a:pt x="59091" y="8101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24" name="Google Shape;324;p28"/>
          <p:cNvSpPr txBox="1">
            <a:spLocks noGrp="1"/>
          </p:cNvSpPr>
          <p:nvPr>
            <p:ph type="sldNum" idx="12"/>
          </p:nvPr>
        </p:nvSpPr>
        <p:spPr>
          <a:xfrm flipH="1">
            <a:off x="141799" y="4624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5" name="Google Shape;325;p28"/>
          <p:cNvGrpSpPr/>
          <p:nvPr/>
        </p:nvGrpSpPr>
        <p:grpSpPr>
          <a:xfrm>
            <a:off x="95666" y="4171239"/>
            <a:ext cx="817388" cy="1087138"/>
            <a:chOff x="6377563" y="1659325"/>
            <a:chExt cx="1152225" cy="1532475"/>
          </a:xfrm>
        </p:grpSpPr>
        <p:sp>
          <p:nvSpPr>
            <p:cNvPr id="326" name="Google Shape;326;p28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28"/>
          <p:cNvGrpSpPr/>
          <p:nvPr/>
        </p:nvGrpSpPr>
        <p:grpSpPr>
          <a:xfrm>
            <a:off x="-76198" y="3980752"/>
            <a:ext cx="608258" cy="1193779"/>
            <a:chOff x="7090388" y="1362675"/>
            <a:chExt cx="913575" cy="1793000"/>
          </a:xfrm>
        </p:grpSpPr>
        <p:sp>
          <p:nvSpPr>
            <p:cNvPr id="330" name="Google Shape;330;p28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8"/>
          <p:cNvGrpSpPr/>
          <p:nvPr/>
        </p:nvGrpSpPr>
        <p:grpSpPr>
          <a:xfrm rot="10800000" flipH="1">
            <a:off x="6897063" y="3389527"/>
            <a:ext cx="2454725" cy="2075350"/>
            <a:chOff x="6981538" y="-300875"/>
            <a:chExt cx="2454725" cy="2075350"/>
          </a:xfrm>
        </p:grpSpPr>
        <p:sp>
          <p:nvSpPr>
            <p:cNvPr id="333" name="Google Shape;333;p28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8284038" y="-54650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8598963" y="-5065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>
            <a:off x="2883300" y="2211131"/>
            <a:ext cx="3377400" cy="11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/>
          <p:nvPr/>
        </p:nvSpPr>
        <p:spPr>
          <a:xfrm>
            <a:off x="4754226" y="2"/>
            <a:ext cx="4438131" cy="4186748"/>
          </a:xfrm>
          <a:custGeom>
            <a:avLst/>
            <a:gdLst/>
            <a:ahLst/>
            <a:cxnLst/>
            <a:rect l="l" t="t" r="r" b="b"/>
            <a:pathLst>
              <a:path w="67477" h="63655" extrusionOk="0">
                <a:moveTo>
                  <a:pt x="11686" y="1"/>
                </a:moveTo>
                <a:cubicBezTo>
                  <a:pt x="10853" y="4714"/>
                  <a:pt x="11767" y="9746"/>
                  <a:pt x="14301" y="13814"/>
                </a:cubicBezTo>
                <a:cubicBezTo>
                  <a:pt x="15520" y="15774"/>
                  <a:pt x="17099" y="17552"/>
                  <a:pt x="17810" y="19751"/>
                </a:cubicBezTo>
                <a:cubicBezTo>
                  <a:pt x="19410" y="24682"/>
                  <a:pt x="16129" y="29862"/>
                  <a:pt x="12382" y="33452"/>
                </a:cubicBezTo>
                <a:cubicBezTo>
                  <a:pt x="8639" y="37048"/>
                  <a:pt x="4104" y="40191"/>
                  <a:pt x="2128" y="44980"/>
                </a:cubicBezTo>
                <a:cubicBezTo>
                  <a:pt x="0" y="50134"/>
                  <a:pt x="1605" y="56594"/>
                  <a:pt x="5902" y="60149"/>
                </a:cubicBezTo>
                <a:cubicBezTo>
                  <a:pt x="8877" y="62614"/>
                  <a:pt x="12846" y="63655"/>
                  <a:pt x="16729" y="63655"/>
                </a:cubicBezTo>
                <a:cubicBezTo>
                  <a:pt x="16822" y="63655"/>
                  <a:pt x="16915" y="63654"/>
                  <a:pt x="17008" y="63653"/>
                </a:cubicBezTo>
                <a:cubicBezTo>
                  <a:pt x="20974" y="63592"/>
                  <a:pt x="24854" y="62546"/>
                  <a:pt x="28612" y="61292"/>
                </a:cubicBezTo>
                <a:cubicBezTo>
                  <a:pt x="42755" y="56579"/>
                  <a:pt x="55756" y="49002"/>
                  <a:pt x="67477" y="39739"/>
                </a:cubicBezTo>
                <a:lnTo>
                  <a:pt x="67477" y="6"/>
                </a:lnTo>
                <a:lnTo>
                  <a:pt x="674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6"/>
          <p:cNvSpPr/>
          <p:nvPr/>
        </p:nvSpPr>
        <p:spPr>
          <a:xfrm>
            <a:off x="5262256" y="397"/>
            <a:ext cx="4338946" cy="3874000"/>
          </a:xfrm>
          <a:custGeom>
            <a:avLst/>
            <a:gdLst/>
            <a:ahLst/>
            <a:cxnLst/>
            <a:rect l="l" t="t" r="r" b="b"/>
            <a:pathLst>
              <a:path w="65969" h="58900" extrusionOk="0">
                <a:moveTo>
                  <a:pt x="65430" y="0"/>
                </a:moveTo>
                <a:lnTo>
                  <a:pt x="65430" y="5"/>
                </a:lnTo>
                <a:lnTo>
                  <a:pt x="9639" y="5"/>
                </a:lnTo>
                <a:cubicBezTo>
                  <a:pt x="8802" y="4362"/>
                  <a:pt x="11767" y="9009"/>
                  <a:pt x="14301" y="12767"/>
                </a:cubicBezTo>
                <a:cubicBezTo>
                  <a:pt x="15520" y="14570"/>
                  <a:pt x="17105" y="16220"/>
                  <a:pt x="17816" y="18247"/>
                </a:cubicBezTo>
                <a:cubicBezTo>
                  <a:pt x="19415" y="22807"/>
                  <a:pt x="16130" y="27596"/>
                  <a:pt x="12387" y="30907"/>
                </a:cubicBezTo>
                <a:cubicBezTo>
                  <a:pt x="8639" y="34223"/>
                  <a:pt x="4109" y="37123"/>
                  <a:pt x="2129" y="41556"/>
                </a:cubicBezTo>
                <a:cubicBezTo>
                  <a:pt x="1" y="46315"/>
                  <a:pt x="1605" y="52282"/>
                  <a:pt x="5907" y="55562"/>
                </a:cubicBezTo>
                <a:cubicBezTo>
                  <a:pt x="7831" y="57035"/>
                  <a:pt x="9775" y="58899"/>
                  <a:pt x="14093" y="58899"/>
                </a:cubicBezTo>
                <a:cubicBezTo>
                  <a:pt x="16625" y="58899"/>
                  <a:pt x="19972" y="58258"/>
                  <a:pt x="24610" y="56522"/>
                </a:cubicBezTo>
                <a:cubicBezTo>
                  <a:pt x="36926" y="51916"/>
                  <a:pt x="54243" y="40378"/>
                  <a:pt x="65969" y="31821"/>
                </a:cubicBezTo>
                <a:lnTo>
                  <a:pt x="654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6"/>
          <p:cNvSpPr txBox="1">
            <a:spLocks noGrp="1"/>
          </p:cNvSpPr>
          <p:nvPr>
            <p:ph type="title"/>
          </p:nvPr>
        </p:nvSpPr>
        <p:spPr>
          <a:xfrm>
            <a:off x="718400" y="36601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5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"/>
          <p:cNvSpPr/>
          <p:nvPr/>
        </p:nvSpPr>
        <p:spPr>
          <a:xfrm rot="9129524">
            <a:off x="-257809" y="3284194"/>
            <a:ext cx="3588893" cy="3021822"/>
          </a:xfrm>
          <a:custGeom>
            <a:avLst/>
            <a:gdLst/>
            <a:ahLst/>
            <a:cxnLst/>
            <a:rect l="l" t="t" r="r" b="b"/>
            <a:pathLst>
              <a:path w="143563" h="120879" extrusionOk="0">
                <a:moveTo>
                  <a:pt x="56570" y="0"/>
                </a:moveTo>
                <a:cubicBezTo>
                  <a:pt x="42205" y="0"/>
                  <a:pt x="27835" y="1346"/>
                  <a:pt x="13721" y="4029"/>
                </a:cubicBezTo>
                <a:cubicBezTo>
                  <a:pt x="10331" y="4671"/>
                  <a:pt x="6816" y="5456"/>
                  <a:pt x="4157" y="7633"/>
                </a:cubicBezTo>
                <a:cubicBezTo>
                  <a:pt x="1499" y="9827"/>
                  <a:pt x="0" y="13842"/>
                  <a:pt x="1713" y="16822"/>
                </a:cubicBezTo>
                <a:cubicBezTo>
                  <a:pt x="2962" y="18998"/>
                  <a:pt x="5139" y="18374"/>
                  <a:pt x="6994" y="20711"/>
                </a:cubicBezTo>
                <a:cubicBezTo>
                  <a:pt x="9457" y="23834"/>
                  <a:pt x="8315" y="28562"/>
                  <a:pt x="7976" y="30025"/>
                </a:cubicBezTo>
                <a:cubicBezTo>
                  <a:pt x="6138" y="37591"/>
                  <a:pt x="232" y="38661"/>
                  <a:pt x="393" y="42158"/>
                </a:cubicBezTo>
                <a:cubicBezTo>
                  <a:pt x="660" y="48992"/>
                  <a:pt x="24195" y="48367"/>
                  <a:pt x="26818" y="57753"/>
                </a:cubicBezTo>
                <a:cubicBezTo>
                  <a:pt x="28870" y="65068"/>
                  <a:pt x="16237" y="71260"/>
                  <a:pt x="18592" y="81590"/>
                </a:cubicBezTo>
                <a:cubicBezTo>
                  <a:pt x="18735" y="82251"/>
                  <a:pt x="20073" y="87728"/>
                  <a:pt x="24659" y="90191"/>
                </a:cubicBezTo>
                <a:cubicBezTo>
                  <a:pt x="26048" y="90940"/>
                  <a:pt x="27437" y="91252"/>
                  <a:pt x="28857" y="91252"/>
                </a:cubicBezTo>
                <a:cubicBezTo>
                  <a:pt x="35935" y="91252"/>
                  <a:pt x="43795" y="83504"/>
                  <a:pt x="56329" y="83504"/>
                </a:cubicBezTo>
                <a:cubicBezTo>
                  <a:pt x="57210" y="83504"/>
                  <a:pt x="58113" y="83543"/>
                  <a:pt x="59041" y="83625"/>
                </a:cubicBezTo>
                <a:cubicBezTo>
                  <a:pt x="61789" y="83856"/>
                  <a:pt x="67428" y="85337"/>
                  <a:pt x="73458" y="88585"/>
                </a:cubicBezTo>
                <a:cubicBezTo>
                  <a:pt x="84592" y="94598"/>
                  <a:pt x="78008" y="112851"/>
                  <a:pt x="86858" y="118507"/>
                </a:cubicBezTo>
                <a:cubicBezTo>
                  <a:pt x="89389" y="120126"/>
                  <a:pt x="92652" y="120878"/>
                  <a:pt x="96330" y="120878"/>
                </a:cubicBezTo>
                <a:cubicBezTo>
                  <a:pt x="112590" y="120878"/>
                  <a:pt x="136954" y="106171"/>
                  <a:pt x="141974" y="86658"/>
                </a:cubicBezTo>
                <a:cubicBezTo>
                  <a:pt x="143562" y="80449"/>
                  <a:pt x="141350" y="71224"/>
                  <a:pt x="136907" y="52757"/>
                </a:cubicBezTo>
                <a:cubicBezTo>
                  <a:pt x="131947" y="32095"/>
                  <a:pt x="130305" y="20586"/>
                  <a:pt x="123436" y="15234"/>
                </a:cubicBezTo>
                <a:cubicBezTo>
                  <a:pt x="112230" y="6526"/>
                  <a:pt x="97742" y="3297"/>
                  <a:pt x="83629" y="1602"/>
                </a:cubicBezTo>
                <a:cubicBezTo>
                  <a:pt x="74654" y="534"/>
                  <a:pt x="65613" y="0"/>
                  <a:pt x="56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925150" y="3529650"/>
            <a:ext cx="723900" cy="52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2"/>
          <p:cNvSpPr txBox="1">
            <a:spLocks noGrp="1"/>
          </p:cNvSpPr>
          <p:nvPr>
            <p:ph type="title"/>
          </p:nvPr>
        </p:nvSpPr>
        <p:spPr>
          <a:xfrm>
            <a:off x="611400" y="1659982"/>
            <a:ext cx="32787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7" name="Google Shape;427;p42"/>
          <p:cNvSpPr txBox="1">
            <a:spLocks noGrp="1"/>
          </p:cNvSpPr>
          <p:nvPr>
            <p:ph type="subTitle" idx="1"/>
          </p:nvPr>
        </p:nvSpPr>
        <p:spPr>
          <a:xfrm>
            <a:off x="632950" y="2290118"/>
            <a:ext cx="34239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400" y="534975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025" y="2713700"/>
            <a:ext cx="60933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70" r:id="rId5"/>
    <p:sldLayoutId id="2147483671" r:id="rId6"/>
    <p:sldLayoutId id="2147483674" r:id="rId7"/>
    <p:sldLayoutId id="2147483682" r:id="rId8"/>
    <p:sldLayoutId id="2147483688" r:id="rId9"/>
    <p:sldLayoutId id="2147483689" r:id="rId10"/>
    <p:sldLayoutId id="214748370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9"/>
          <p:cNvSpPr txBox="1">
            <a:spLocks noGrp="1"/>
          </p:cNvSpPr>
          <p:nvPr>
            <p:ph type="title"/>
          </p:nvPr>
        </p:nvSpPr>
        <p:spPr>
          <a:xfrm>
            <a:off x="3911234" y="1332900"/>
            <a:ext cx="5002473" cy="14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ITI Examination System</a:t>
            </a:r>
            <a:endParaRPr sz="4400" dirty="0"/>
          </a:p>
        </p:txBody>
      </p:sp>
      <p:sp>
        <p:nvSpPr>
          <p:cNvPr id="728" name="Google Shape;728;p59"/>
          <p:cNvSpPr/>
          <p:nvPr/>
        </p:nvSpPr>
        <p:spPr>
          <a:xfrm>
            <a:off x="4987624" y="2915345"/>
            <a:ext cx="3082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259"/>
            <a:ext cx="4650926" cy="3315356"/>
          </a:xfrm>
          <a:prstGeom prst="rect">
            <a:avLst/>
          </a:prstGeom>
        </p:spPr>
      </p:pic>
      <p:sp>
        <p:nvSpPr>
          <p:cNvPr id="145" name="Google Shape;589;p59"/>
          <p:cNvSpPr txBox="1">
            <a:spLocks/>
          </p:cNvSpPr>
          <p:nvPr/>
        </p:nvSpPr>
        <p:spPr>
          <a:xfrm>
            <a:off x="4314020" y="3007070"/>
            <a:ext cx="39810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Information Technology Institute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/>
          <p:cNvSpPr txBox="1">
            <a:spLocks noGrp="1"/>
          </p:cNvSpPr>
          <p:nvPr>
            <p:ph type="title"/>
          </p:nvPr>
        </p:nvSpPr>
        <p:spPr>
          <a:xfrm>
            <a:off x="2227662" y="2204885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Design</a:t>
            </a:r>
            <a:endParaRPr dirty="0"/>
          </a:p>
        </p:txBody>
      </p:sp>
      <p:sp>
        <p:nvSpPr>
          <p:cNvPr id="793" name="Google Shape;793;p65"/>
          <p:cNvSpPr txBox="1">
            <a:spLocks noGrp="1"/>
          </p:cNvSpPr>
          <p:nvPr>
            <p:ph type="title" idx="2"/>
          </p:nvPr>
        </p:nvSpPr>
        <p:spPr>
          <a:xfrm>
            <a:off x="1841162" y="2204885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5860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83811954-6217-D2C7-AA7C-F5B995B2F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318AA-F094-2D81-F685-6D885DDE1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9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EA16753B-D832-DB53-8EA1-1E05D1DE7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056036-A6F6-3011-5966-0D5973271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499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A3A5-214E-3F49-4FAB-962D57AC2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854912-941C-62B1-C615-259419CB77A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0AEA6-C9A1-5947-E1A1-A5C0247EB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361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E1474-599E-633F-316F-F377AB49C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FBBCD-0FDD-0836-CADE-DAAA6D805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C530DA-94C2-15EA-7A64-1057D3C72E3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BC8E2-FCBE-F479-88A0-8EB2ED535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71450"/>
            <a:ext cx="83915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5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1A3FE36B-C538-4BEA-AEB7-800734B0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>
            <a:extLst>
              <a:ext uri="{FF2B5EF4-FFF2-40B4-BE49-F238E27FC236}">
                <a16:creationId xmlns:a16="http://schemas.microsoft.com/office/drawing/2014/main" id="{6ACE3EC1-0EBD-9C1C-47BD-743FCA6260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0000" y="2261592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93" name="Google Shape;793;p65">
            <a:extLst>
              <a:ext uri="{FF2B5EF4-FFF2-40B4-BE49-F238E27FC236}">
                <a16:creationId xmlns:a16="http://schemas.microsoft.com/office/drawing/2014/main" id="{E0100CC0-4037-9F16-0CBE-2EEB992784F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036310" y="2261592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16917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9D30-AC89-5A0E-D80C-0FEFCC51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150" y="2280790"/>
            <a:ext cx="5364000" cy="478200"/>
          </a:xfrm>
        </p:spPr>
        <p:txBody>
          <a:bodyPr/>
          <a:lstStyle/>
          <a:p>
            <a:r>
              <a:rPr lang="en-US" dirty="0"/>
              <a:t>Thank you </a:t>
            </a:r>
            <a:br>
              <a:rPr lang="en-US" dirty="0"/>
            </a:br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753687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/>
          <p:cNvSpPr txBox="1">
            <a:spLocks noGrp="1"/>
          </p:cNvSpPr>
          <p:nvPr>
            <p:ph type="title"/>
          </p:nvPr>
        </p:nvSpPr>
        <p:spPr>
          <a:xfrm>
            <a:off x="1791738" y="2263608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ERD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1607122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4" y="0"/>
            <a:ext cx="7667537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10960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/>
          <p:cNvSpPr txBox="1">
            <a:spLocks noGrp="1"/>
          </p:cNvSpPr>
          <p:nvPr>
            <p:ph type="title"/>
          </p:nvPr>
        </p:nvSpPr>
        <p:spPr>
          <a:xfrm>
            <a:off x="1791738" y="2263608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DB Schema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2560797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2C46FC-EBDA-1CC2-5CDF-D7E02DD39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0"/>
            <a:ext cx="8077199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42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/>
          <p:cNvSpPr txBox="1">
            <a:spLocks noGrp="1"/>
          </p:cNvSpPr>
          <p:nvPr>
            <p:ph type="title"/>
          </p:nvPr>
        </p:nvSpPr>
        <p:spPr>
          <a:xfrm>
            <a:off x="2431468" y="2206320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Stored Procedures</a:t>
            </a:r>
            <a:endParaRPr dirty="0"/>
          </a:p>
        </p:txBody>
      </p:sp>
      <p:sp>
        <p:nvSpPr>
          <p:cNvPr id="793" name="Google Shape;793;p65"/>
          <p:cNvSpPr txBox="1">
            <a:spLocks noGrp="1"/>
          </p:cNvSpPr>
          <p:nvPr>
            <p:ph type="title" idx="2"/>
          </p:nvPr>
        </p:nvSpPr>
        <p:spPr>
          <a:xfrm>
            <a:off x="1746518" y="2206320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0932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/>
          <p:cNvSpPr txBox="1">
            <a:spLocks noGrp="1"/>
          </p:cNvSpPr>
          <p:nvPr>
            <p:ph type="title"/>
          </p:nvPr>
        </p:nvSpPr>
        <p:spPr>
          <a:xfrm>
            <a:off x="1774961" y="292195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Insert StoredProcedure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t="1078" b="1078"/>
          <a:stretch/>
        </p:blipFill>
        <p:spPr>
          <a:xfrm>
            <a:off x="900954" y="1065402"/>
            <a:ext cx="7180728" cy="396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3033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/>
          <p:cNvSpPr txBox="1">
            <a:spLocks noGrp="1"/>
          </p:cNvSpPr>
          <p:nvPr>
            <p:ph type="title"/>
          </p:nvPr>
        </p:nvSpPr>
        <p:spPr>
          <a:xfrm>
            <a:off x="1733016" y="283806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Delete StoredProcedure</a:t>
            </a:r>
            <a:endParaRPr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1F7149-2884-9DEF-8DE4-F5F8A3AF0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160" y="1003300"/>
            <a:ext cx="3303679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0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/>
          <p:cNvSpPr txBox="1">
            <a:spLocks noGrp="1"/>
          </p:cNvSpPr>
          <p:nvPr>
            <p:ph type="title"/>
          </p:nvPr>
        </p:nvSpPr>
        <p:spPr>
          <a:xfrm>
            <a:off x="1766572" y="283806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 Update </a:t>
            </a:r>
            <a:r>
              <a:rPr lang="en-GB" sz="3200" dirty="0" err="1"/>
              <a:t>StoredProcedure</a:t>
            </a:r>
            <a:endParaRPr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10D2F-E72D-1A00-7FE9-407E7935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706" y="958850"/>
            <a:ext cx="4821487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97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/>
          <p:cNvSpPr txBox="1">
            <a:spLocks noGrp="1"/>
          </p:cNvSpPr>
          <p:nvPr>
            <p:ph type="title"/>
          </p:nvPr>
        </p:nvSpPr>
        <p:spPr>
          <a:xfrm>
            <a:off x="1766572" y="283806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Select StoredProcedure</a:t>
            </a:r>
            <a:endParaRPr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13E7A-4C88-24A1-5E38-E6C18926D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887" y="1016000"/>
            <a:ext cx="6029325" cy="376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51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1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41" name="Google Shape;741;p61"/>
          <p:cNvSpPr txBox="1">
            <a:spLocks noGrp="1"/>
          </p:cNvSpPr>
          <p:nvPr>
            <p:ph type="title" idx="2"/>
          </p:nvPr>
        </p:nvSpPr>
        <p:spPr>
          <a:xfrm>
            <a:off x="1292750" y="1573402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742" name="Google Shape;742;p61"/>
          <p:cNvSpPr txBox="1">
            <a:spLocks noGrp="1"/>
          </p:cNvSpPr>
          <p:nvPr>
            <p:ph type="subTitle" idx="1"/>
          </p:nvPr>
        </p:nvSpPr>
        <p:spPr>
          <a:xfrm>
            <a:off x="864475" y="1892083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44" name="Google Shape;744;p61"/>
          <p:cNvSpPr txBox="1">
            <a:spLocks noGrp="1"/>
          </p:cNvSpPr>
          <p:nvPr>
            <p:ph type="title" idx="4"/>
          </p:nvPr>
        </p:nvSpPr>
        <p:spPr>
          <a:xfrm>
            <a:off x="1292750" y="3617401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745" name="Google Shape;745;p61"/>
          <p:cNvSpPr txBox="1">
            <a:spLocks noGrp="1"/>
          </p:cNvSpPr>
          <p:nvPr>
            <p:ph type="subTitle" idx="5"/>
          </p:nvPr>
        </p:nvSpPr>
        <p:spPr>
          <a:xfrm>
            <a:off x="764000" y="3994737"/>
            <a:ext cx="23856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Design</a:t>
            </a:r>
            <a:endParaRPr dirty="0"/>
          </a:p>
        </p:txBody>
      </p:sp>
      <p:sp>
        <p:nvSpPr>
          <p:cNvPr id="747" name="Google Shape;747;p61"/>
          <p:cNvSpPr txBox="1">
            <a:spLocks noGrp="1"/>
          </p:cNvSpPr>
          <p:nvPr>
            <p:ph type="title" idx="7"/>
          </p:nvPr>
        </p:nvSpPr>
        <p:spPr>
          <a:xfrm>
            <a:off x="3788525" y="1540516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748" name="Google Shape;748;p61"/>
          <p:cNvSpPr txBox="1">
            <a:spLocks noGrp="1"/>
          </p:cNvSpPr>
          <p:nvPr>
            <p:ph type="subTitle" idx="8"/>
          </p:nvPr>
        </p:nvSpPr>
        <p:spPr>
          <a:xfrm>
            <a:off x="3149600" y="1956611"/>
            <a:ext cx="22504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Stored Procedures</a:t>
            </a:r>
            <a:endParaRPr dirty="0"/>
          </a:p>
        </p:txBody>
      </p:sp>
      <p:sp>
        <p:nvSpPr>
          <p:cNvPr id="750" name="Google Shape;750;p61"/>
          <p:cNvSpPr txBox="1">
            <a:spLocks noGrp="1"/>
          </p:cNvSpPr>
          <p:nvPr>
            <p:ph type="title" idx="13"/>
          </p:nvPr>
        </p:nvSpPr>
        <p:spPr>
          <a:xfrm>
            <a:off x="1292750" y="2566074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751" name="Google Shape;751;p61"/>
          <p:cNvSpPr txBox="1">
            <a:spLocks noGrp="1"/>
          </p:cNvSpPr>
          <p:nvPr>
            <p:ph type="subTitle" idx="14"/>
          </p:nvPr>
        </p:nvSpPr>
        <p:spPr>
          <a:xfrm>
            <a:off x="864475" y="3030965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Case &amp; Project Steps</a:t>
            </a:r>
            <a:endParaRPr dirty="0"/>
          </a:p>
        </p:txBody>
      </p:sp>
      <p:sp>
        <p:nvSpPr>
          <p:cNvPr id="753" name="Google Shape;753;p61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47;p61">
            <a:extLst>
              <a:ext uri="{FF2B5EF4-FFF2-40B4-BE49-F238E27FC236}">
                <a16:creationId xmlns:a16="http://schemas.microsoft.com/office/drawing/2014/main" id="{51841AAD-69C9-F766-A5D6-38FFAEB6067E}"/>
              </a:ext>
            </a:extLst>
          </p:cNvPr>
          <p:cNvSpPr txBox="1">
            <a:spLocks/>
          </p:cNvSpPr>
          <p:nvPr/>
        </p:nvSpPr>
        <p:spPr>
          <a:xfrm>
            <a:off x="3788525" y="2566074"/>
            <a:ext cx="9630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05.</a:t>
            </a:r>
          </a:p>
        </p:txBody>
      </p:sp>
      <p:sp>
        <p:nvSpPr>
          <p:cNvPr id="11" name="Google Shape;748;p61">
            <a:extLst>
              <a:ext uri="{FF2B5EF4-FFF2-40B4-BE49-F238E27FC236}">
                <a16:creationId xmlns:a16="http://schemas.microsoft.com/office/drawing/2014/main" id="{DCAC96DF-539F-EDE5-7444-A11881F8F166}"/>
              </a:ext>
            </a:extLst>
          </p:cNvPr>
          <p:cNvSpPr txBox="1">
            <a:spLocks/>
          </p:cNvSpPr>
          <p:nvPr/>
        </p:nvSpPr>
        <p:spPr>
          <a:xfrm>
            <a:off x="3172025" y="2942485"/>
            <a:ext cx="2296475" cy="324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Data Warehouse</a:t>
            </a:r>
          </a:p>
        </p:txBody>
      </p:sp>
      <p:sp>
        <p:nvSpPr>
          <p:cNvPr id="13" name="Google Shape;747;p61">
            <a:extLst>
              <a:ext uri="{FF2B5EF4-FFF2-40B4-BE49-F238E27FC236}">
                <a16:creationId xmlns:a16="http://schemas.microsoft.com/office/drawing/2014/main" id="{31327C94-7443-4C23-1063-79AFEF779BA6}"/>
              </a:ext>
            </a:extLst>
          </p:cNvPr>
          <p:cNvSpPr txBox="1">
            <a:spLocks/>
          </p:cNvSpPr>
          <p:nvPr/>
        </p:nvSpPr>
        <p:spPr>
          <a:xfrm>
            <a:off x="3788525" y="3675345"/>
            <a:ext cx="9630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06.</a:t>
            </a:r>
          </a:p>
        </p:txBody>
      </p:sp>
      <p:sp>
        <p:nvSpPr>
          <p:cNvPr id="14" name="Google Shape;742;p61">
            <a:extLst>
              <a:ext uri="{FF2B5EF4-FFF2-40B4-BE49-F238E27FC236}">
                <a16:creationId xmlns:a16="http://schemas.microsoft.com/office/drawing/2014/main" id="{DDEAE378-247A-FD14-236A-C636702CFB9F}"/>
              </a:ext>
            </a:extLst>
          </p:cNvPr>
          <p:cNvSpPr txBox="1">
            <a:spLocks/>
          </p:cNvSpPr>
          <p:nvPr/>
        </p:nvSpPr>
        <p:spPr>
          <a:xfrm>
            <a:off x="3259775" y="4090932"/>
            <a:ext cx="20205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Exam Stored Procedures</a:t>
            </a:r>
          </a:p>
        </p:txBody>
      </p:sp>
      <p:sp>
        <p:nvSpPr>
          <p:cNvPr id="15" name="Google Shape;747;p61">
            <a:extLst>
              <a:ext uri="{FF2B5EF4-FFF2-40B4-BE49-F238E27FC236}">
                <a16:creationId xmlns:a16="http://schemas.microsoft.com/office/drawing/2014/main" id="{148B2063-A711-2311-F72C-2858F514B6E4}"/>
              </a:ext>
            </a:extLst>
          </p:cNvPr>
          <p:cNvSpPr txBox="1">
            <a:spLocks/>
          </p:cNvSpPr>
          <p:nvPr/>
        </p:nvSpPr>
        <p:spPr>
          <a:xfrm>
            <a:off x="6284300" y="1499034"/>
            <a:ext cx="9630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07.</a:t>
            </a:r>
          </a:p>
        </p:txBody>
      </p:sp>
      <p:sp>
        <p:nvSpPr>
          <p:cNvPr id="17" name="Google Shape;742;p61">
            <a:extLst>
              <a:ext uri="{FF2B5EF4-FFF2-40B4-BE49-F238E27FC236}">
                <a16:creationId xmlns:a16="http://schemas.microsoft.com/office/drawing/2014/main" id="{BB89999A-BCBA-BE8E-AD87-32AEC55B6964}"/>
              </a:ext>
            </a:extLst>
          </p:cNvPr>
          <p:cNvSpPr txBox="1">
            <a:spLocks/>
          </p:cNvSpPr>
          <p:nvPr/>
        </p:nvSpPr>
        <p:spPr>
          <a:xfrm>
            <a:off x="5707600" y="1858370"/>
            <a:ext cx="20205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Reports</a:t>
            </a:r>
          </a:p>
        </p:txBody>
      </p:sp>
      <p:sp>
        <p:nvSpPr>
          <p:cNvPr id="20" name="Google Shape;747;p61">
            <a:extLst>
              <a:ext uri="{FF2B5EF4-FFF2-40B4-BE49-F238E27FC236}">
                <a16:creationId xmlns:a16="http://schemas.microsoft.com/office/drawing/2014/main" id="{057F08C4-B285-4CCF-9256-3D54EF868858}"/>
              </a:ext>
            </a:extLst>
          </p:cNvPr>
          <p:cNvSpPr txBox="1">
            <a:spLocks/>
          </p:cNvSpPr>
          <p:nvPr/>
        </p:nvSpPr>
        <p:spPr>
          <a:xfrm>
            <a:off x="6324289" y="3631430"/>
            <a:ext cx="9630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09.</a:t>
            </a:r>
          </a:p>
        </p:txBody>
      </p:sp>
      <p:sp>
        <p:nvSpPr>
          <p:cNvPr id="21" name="Google Shape;742;p61">
            <a:extLst>
              <a:ext uri="{FF2B5EF4-FFF2-40B4-BE49-F238E27FC236}">
                <a16:creationId xmlns:a16="http://schemas.microsoft.com/office/drawing/2014/main" id="{2FF19894-AA05-6EA5-085A-DE4B97250C0F}"/>
              </a:ext>
            </a:extLst>
          </p:cNvPr>
          <p:cNvSpPr txBox="1">
            <a:spLocks/>
          </p:cNvSpPr>
          <p:nvPr/>
        </p:nvSpPr>
        <p:spPr>
          <a:xfrm>
            <a:off x="5734950" y="2942485"/>
            <a:ext cx="20205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Website</a:t>
            </a:r>
          </a:p>
        </p:txBody>
      </p:sp>
      <p:sp>
        <p:nvSpPr>
          <p:cNvPr id="22" name="Google Shape;747;p61">
            <a:extLst>
              <a:ext uri="{FF2B5EF4-FFF2-40B4-BE49-F238E27FC236}">
                <a16:creationId xmlns:a16="http://schemas.microsoft.com/office/drawing/2014/main" id="{DA0CEF65-52BC-462D-8788-55DF46123339}"/>
              </a:ext>
            </a:extLst>
          </p:cNvPr>
          <p:cNvSpPr txBox="1">
            <a:spLocks/>
          </p:cNvSpPr>
          <p:nvPr/>
        </p:nvSpPr>
        <p:spPr>
          <a:xfrm>
            <a:off x="6324289" y="2572663"/>
            <a:ext cx="9630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08.</a:t>
            </a:r>
          </a:p>
        </p:txBody>
      </p:sp>
      <p:sp>
        <p:nvSpPr>
          <p:cNvPr id="23" name="Google Shape;742;p61">
            <a:extLst>
              <a:ext uri="{FF2B5EF4-FFF2-40B4-BE49-F238E27FC236}">
                <a16:creationId xmlns:a16="http://schemas.microsoft.com/office/drawing/2014/main" id="{20C00AA3-117F-B19D-BABE-4C32BC94402B}"/>
              </a:ext>
            </a:extLst>
          </p:cNvPr>
          <p:cNvSpPr txBox="1">
            <a:spLocks/>
          </p:cNvSpPr>
          <p:nvPr/>
        </p:nvSpPr>
        <p:spPr>
          <a:xfrm>
            <a:off x="5795539" y="3985845"/>
            <a:ext cx="20205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Dashboards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0F0E1A88-DF37-CBCE-E10A-91FC06092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>
            <a:extLst>
              <a:ext uri="{FF2B5EF4-FFF2-40B4-BE49-F238E27FC236}">
                <a16:creationId xmlns:a16="http://schemas.microsoft.com/office/drawing/2014/main" id="{03B7BE6E-1AE3-26CE-CC7C-93BBE6E496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1800" y="2084163"/>
            <a:ext cx="3683000" cy="11124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 Stored</a:t>
            </a:r>
            <a:br>
              <a:rPr lang="en" dirty="0"/>
            </a:br>
            <a:r>
              <a:rPr lang="en" dirty="0"/>
              <a:t> Procedures</a:t>
            </a:r>
            <a:endParaRPr dirty="0"/>
          </a:p>
        </p:txBody>
      </p:sp>
      <p:sp>
        <p:nvSpPr>
          <p:cNvPr id="793" name="Google Shape;793;p65">
            <a:extLst>
              <a:ext uri="{FF2B5EF4-FFF2-40B4-BE49-F238E27FC236}">
                <a16:creationId xmlns:a16="http://schemas.microsoft.com/office/drawing/2014/main" id="{F16334F9-8360-4014-7467-1207FDA9CD9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02910" y="2261592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9914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1A97687A-B374-3821-ECE4-94B28FC0E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>
            <a:extLst>
              <a:ext uri="{FF2B5EF4-FFF2-40B4-BE49-F238E27FC236}">
                <a16:creationId xmlns:a16="http://schemas.microsoft.com/office/drawing/2014/main" id="{5015C96A-9FB9-2363-87B8-1CB7CB8FE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961" y="292195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01.Exam Generation</a:t>
            </a:r>
            <a:endParaRPr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7DCE6-45B3-75C2-1D73-2BCEB62ED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32" y="770395"/>
            <a:ext cx="8397136" cy="399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08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94344DEC-280A-7279-8A21-A396FCFA1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>
            <a:extLst>
              <a:ext uri="{FF2B5EF4-FFF2-40B4-BE49-F238E27FC236}">
                <a16:creationId xmlns:a16="http://schemas.microsoft.com/office/drawing/2014/main" id="{1F499C6D-0C4A-2B4C-E253-FA3AD001AB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961" y="292195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01.Exam Generation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AEB23-D622-F26E-C56F-7C5CDAD19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31" y="770395"/>
            <a:ext cx="8154538" cy="38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92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015EF6EA-5E24-E3AF-182C-29AC5B838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>
            <a:extLst>
              <a:ext uri="{FF2B5EF4-FFF2-40B4-BE49-F238E27FC236}">
                <a16:creationId xmlns:a16="http://schemas.microsoft.com/office/drawing/2014/main" id="{A3C34EB0-E4C3-4B48-5093-5E1F3EA304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961" y="292195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01.Exam Generation</a:t>
            </a:r>
            <a:endParaRPr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24F2F5-F479-2370-6682-1071EA85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0621"/>
            <a:ext cx="9144000" cy="1406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CB81D2-356E-4F0E-A2A9-B9B9E4AA7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1338"/>
            <a:ext cx="9144000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20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0B40C2E3-4088-0855-CFE2-C4596BA94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>
            <a:extLst>
              <a:ext uri="{FF2B5EF4-FFF2-40B4-BE49-F238E27FC236}">
                <a16:creationId xmlns:a16="http://schemas.microsoft.com/office/drawing/2014/main" id="{0C3FB8AD-CD29-6091-7F01-A329666975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961" y="292195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01.Exam Generation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DAB3C-2204-9A9B-511B-2905ECE1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241"/>
            <a:ext cx="9144000" cy="12774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CAC0D8-91B7-39C2-52F0-EA207E230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" y="2143658"/>
            <a:ext cx="9144000" cy="22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46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8789E57F-5604-42E2-D4EA-6241BC773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>
            <a:extLst>
              <a:ext uri="{FF2B5EF4-FFF2-40B4-BE49-F238E27FC236}">
                <a16:creationId xmlns:a16="http://schemas.microsoft.com/office/drawing/2014/main" id="{79FDC90B-B707-C1EF-75D3-DCF4D09A54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961" y="292195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01.Exam Generation</a:t>
            </a:r>
            <a:endParaRPr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EA6E9-7791-781E-88B5-7D64B54D2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2294"/>
            <a:ext cx="9144000" cy="125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08D6B-3D92-9A6C-2BAB-A0CF8DDC0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06806"/>
            <a:ext cx="9144000" cy="20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51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BAE98941-928F-5921-868D-07DBB3EAB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>
            <a:extLst>
              <a:ext uri="{FF2B5EF4-FFF2-40B4-BE49-F238E27FC236}">
                <a16:creationId xmlns:a16="http://schemas.microsoft.com/office/drawing/2014/main" id="{BE9B59AE-EC78-AD45-9B7F-D2522FED9E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961" y="292195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01.Exam Generation</a:t>
            </a:r>
            <a:endParaRPr sz="3200" dirty="0"/>
          </a:p>
        </p:txBody>
      </p:sp>
      <p:sp>
        <p:nvSpPr>
          <p:cNvPr id="4" name="Google Shape;792;p65">
            <a:extLst>
              <a:ext uri="{FF2B5EF4-FFF2-40B4-BE49-F238E27FC236}">
                <a16:creationId xmlns:a16="http://schemas.microsoft.com/office/drawing/2014/main" id="{4C91E1BF-190D-C9B2-2195-BC89CBB50EDE}"/>
              </a:ext>
            </a:extLst>
          </p:cNvPr>
          <p:cNvSpPr txBox="1">
            <a:spLocks/>
          </p:cNvSpPr>
          <p:nvPr/>
        </p:nvSpPr>
        <p:spPr>
          <a:xfrm>
            <a:off x="0" y="717645"/>
            <a:ext cx="299085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3200" dirty="0"/>
              <a:t>Table Exams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DAB86B-4BF3-B676-D8E6-DC96E2C39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6032"/>
            <a:ext cx="9144000" cy="30010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048F10-28B0-449D-90C8-DE9A5E04537B}"/>
              </a:ext>
            </a:extLst>
          </p:cNvPr>
          <p:cNvSpPr/>
          <p:nvPr/>
        </p:nvSpPr>
        <p:spPr>
          <a:xfrm>
            <a:off x="101600" y="3702050"/>
            <a:ext cx="4635500" cy="12065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C5F872-3C17-947E-26EB-27F42A6046CE}"/>
              </a:ext>
            </a:extLst>
          </p:cNvPr>
          <p:cNvSpPr/>
          <p:nvPr/>
        </p:nvSpPr>
        <p:spPr>
          <a:xfrm>
            <a:off x="101600" y="3962400"/>
            <a:ext cx="4781550" cy="12065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72060E-D187-97DF-8931-48003117FA0D}"/>
              </a:ext>
            </a:extLst>
          </p:cNvPr>
          <p:cNvSpPr/>
          <p:nvPr/>
        </p:nvSpPr>
        <p:spPr>
          <a:xfrm>
            <a:off x="101600" y="4229100"/>
            <a:ext cx="4972050" cy="12065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3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81C52B8A-6AC6-0057-0575-5218A32B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>
            <a:extLst>
              <a:ext uri="{FF2B5EF4-FFF2-40B4-BE49-F238E27FC236}">
                <a16:creationId xmlns:a16="http://schemas.microsoft.com/office/drawing/2014/main" id="{7A0EA500-09DE-D7E0-0558-0FEB7A135E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961" y="292195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01.Exam Generation</a:t>
            </a:r>
            <a:endParaRPr sz="3200" dirty="0"/>
          </a:p>
        </p:txBody>
      </p:sp>
      <p:sp>
        <p:nvSpPr>
          <p:cNvPr id="4" name="Google Shape;792;p65">
            <a:extLst>
              <a:ext uri="{FF2B5EF4-FFF2-40B4-BE49-F238E27FC236}">
                <a16:creationId xmlns:a16="http://schemas.microsoft.com/office/drawing/2014/main" id="{9C402B49-4623-62A8-2425-4214CEC6B291}"/>
              </a:ext>
            </a:extLst>
          </p:cNvPr>
          <p:cNvSpPr txBox="1">
            <a:spLocks/>
          </p:cNvSpPr>
          <p:nvPr/>
        </p:nvSpPr>
        <p:spPr>
          <a:xfrm>
            <a:off x="0" y="770395"/>
            <a:ext cx="68580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3200" dirty="0"/>
              <a:t>Table </a:t>
            </a:r>
            <a:r>
              <a:rPr lang="en-US" sz="3200" dirty="0" err="1"/>
              <a:t>Exam_Quest_Generation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D8F047-881F-C4C1-8702-A9BC9839F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843" y="1846900"/>
            <a:ext cx="1705213" cy="1876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8DF627-65C0-E359-2C8C-0F19B5808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794" y="1623032"/>
            <a:ext cx="1676634" cy="2324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30350C-9C87-718E-6CC5-29EB44AE6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505" y="1623032"/>
            <a:ext cx="1657581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2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1F7B4D97-2C7E-F5CD-5F56-620BA74FF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>
            <a:extLst>
              <a:ext uri="{FF2B5EF4-FFF2-40B4-BE49-F238E27FC236}">
                <a16:creationId xmlns:a16="http://schemas.microsoft.com/office/drawing/2014/main" id="{F798D8CA-E540-9113-1FAA-C501D92A10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961" y="292195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02.Exam Answer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9F89A9-05D2-F14B-D86E-66CB73A82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06" y="770395"/>
            <a:ext cx="6106188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10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A42D353E-82DD-0469-3194-58125A93E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>
            <a:extLst>
              <a:ext uri="{FF2B5EF4-FFF2-40B4-BE49-F238E27FC236}">
                <a16:creationId xmlns:a16="http://schemas.microsoft.com/office/drawing/2014/main" id="{FD510FA5-834C-3549-3758-06A0C655B9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961" y="292195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02.Exam Answer</a:t>
            </a:r>
            <a:endParaRPr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CED76-1350-D690-7845-9DA59B39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891" y="1061827"/>
            <a:ext cx="5506218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81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9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Our Team</a:t>
            </a:r>
            <a:endParaRPr dirty="0"/>
          </a:p>
        </p:txBody>
      </p:sp>
      <p:sp>
        <p:nvSpPr>
          <p:cNvPr id="1154" name="Google Shape;1154;p69"/>
          <p:cNvSpPr txBox="1">
            <a:spLocks noGrp="1"/>
          </p:cNvSpPr>
          <p:nvPr>
            <p:ph type="subTitle" idx="1"/>
          </p:nvPr>
        </p:nvSpPr>
        <p:spPr>
          <a:xfrm>
            <a:off x="225695" y="348097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Sandra Essa</a:t>
            </a:r>
            <a:endParaRPr sz="2000" dirty="0"/>
          </a:p>
        </p:txBody>
      </p:sp>
      <p:sp>
        <p:nvSpPr>
          <p:cNvPr id="1160" name="Google Shape;1160;p69"/>
          <p:cNvSpPr/>
          <p:nvPr/>
        </p:nvSpPr>
        <p:spPr>
          <a:xfrm>
            <a:off x="3296093" y="880700"/>
            <a:ext cx="2346251" cy="717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Picture 65" descr="A person standing in front of a tree&#10;&#10;Description automatically generated with low confidence">
            <a:extLst>
              <a:ext uri="{FF2B5EF4-FFF2-40B4-BE49-F238E27FC236}">
                <a16:creationId xmlns:a16="http://schemas.microsoft.com/office/drawing/2014/main" id="{AB587973-4699-CFD8-7BD8-DBD26BF0C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74" y="1680076"/>
            <a:ext cx="1744143" cy="15710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78" y="1666074"/>
            <a:ext cx="1744143" cy="15990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56" y="1698508"/>
            <a:ext cx="1727824" cy="15526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819" y="1678647"/>
            <a:ext cx="1679082" cy="15724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6" name="Google Shape;1154;p69"/>
          <p:cNvSpPr txBox="1">
            <a:spLocks noGrp="1"/>
          </p:cNvSpPr>
          <p:nvPr>
            <p:ph type="subTitle" idx="1"/>
          </p:nvPr>
        </p:nvSpPr>
        <p:spPr>
          <a:xfrm>
            <a:off x="4627372" y="3521550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Nadda</a:t>
            </a:r>
            <a:r>
              <a:rPr lang="en-US" dirty="0"/>
              <a:t> Khaled</a:t>
            </a:r>
            <a:endParaRPr dirty="0"/>
          </a:p>
        </p:txBody>
      </p:sp>
      <p:sp>
        <p:nvSpPr>
          <p:cNvPr id="77" name="Google Shape;1154;p69"/>
          <p:cNvSpPr txBox="1">
            <a:spLocks noGrp="1"/>
          </p:cNvSpPr>
          <p:nvPr>
            <p:ph type="subTitle" idx="1"/>
          </p:nvPr>
        </p:nvSpPr>
        <p:spPr>
          <a:xfrm>
            <a:off x="2483242" y="3507549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 err="1"/>
              <a:t>Hala</a:t>
            </a:r>
            <a:r>
              <a:rPr lang="en-US" sz="2000" dirty="0"/>
              <a:t> </a:t>
            </a:r>
            <a:r>
              <a:rPr lang="en-US" sz="2000" dirty="0" err="1"/>
              <a:t>Farid</a:t>
            </a:r>
            <a:endParaRPr sz="2000" dirty="0"/>
          </a:p>
        </p:txBody>
      </p:sp>
      <p:sp>
        <p:nvSpPr>
          <p:cNvPr id="78" name="Google Shape;1154;p69"/>
          <p:cNvSpPr txBox="1">
            <a:spLocks noGrp="1"/>
          </p:cNvSpPr>
          <p:nvPr>
            <p:ph type="subTitle" idx="1"/>
          </p:nvPr>
        </p:nvSpPr>
        <p:spPr>
          <a:xfrm>
            <a:off x="6771502" y="3491826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/>
              <a:t>Dalia </a:t>
            </a:r>
            <a:r>
              <a:rPr lang="en-US" sz="2000" dirty="0" err="1"/>
              <a:t>Hosny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340189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E5783557-4EDE-1E1B-32DD-50BF32D55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>
            <a:extLst>
              <a:ext uri="{FF2B5EF4-FFF2-40B4-BE49-F238E27FC236}">
                <a16:creationId xmlns:a16="http://schemas.microsoft.com/office/drawing/2014/main" id="{DE53580C-A90D-F595-E6B3-608263EEFC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961" y="292195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02.Exam Answer</a:t>
            </a:r>
            <a:endParaRPr sz="3200" dirty="0"/>
          </a:p>
        </p:txBody>
      </p:sp>
      <p:sp>
        <p:nvSpPr>
          <p:cNvPr id="5" name="Google Shape;792;p65">
            <a:extLst>
              <a:ext uri="{FF2B5EF4-FFF2-40B4-BE49-F238E27FC236}">
                <a16:creationId xmlns:a16="http://schemas.microsoft.com/office/drawing/2014/main" id="{C2C73701-5EF3-00DE-6395-DE983BEC5EA1}"/>
              </a:ext>
            </a:extLst>
          </p:cNvPr>
          <p:cNvSpPr txBox="1">
            <a:spLocks/>
          </p:cNvSpPr>
          <p:nvPr/>
        </p:nvSpPr>
        <p:spPr>
          <a:xfrm>
            <a:off x="50800" y="1079595"/>
            <a:ext cx="6743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/>
              <a:t>Table </a:t>
            </a:r>
            <a:r>
              <a:rPr lang="en-US" sz="3200" dirty="0" err="1"/>
              <a:t>Student_Answers_Exam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7794C4-F8F0-4D21-7FAC-1F378071F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8369"/>
            <a:ext cx="9144000" cy="5067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F667FF-5AD7-6CEB-D5DE-E66DAEDBBBC8}"/>
              </a:ext>
            </a:extLst>
          </p:cNvPr>
          <p:cNvSpPr/>
          <p:nvPr/>
        </p:nvSpPr>
        <p:spPr>
          <a:xfrm>
            <a:off x="196850" y="2318369"/>
            <a:ext cx="2908300" cy="13273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11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A4BB49BD-9973-3464-181B-3DA2A0927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>
            <a:extLst>
              <a:ext uri="{FF2B5EF4-FFF2-40B4-BE49-F238E27FC236}">
                <a16:creationId xmlns:a16="http://schemas.microsoft.com/office/drawing/2014/main" id="{83E90ACE-6A9B-B910-5A8E-6CA6A52783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961" y="292195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03.Exam Correction</a:t>
            </a:r>
            <a:endParaRPr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AB28B4-D995-C725-B26A-D3B2D92FD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916" y="717550"/>
            <a:ext cx="6032167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B8D9EE92-5A47-AF10-3678-F64A36940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>
            <a:extLst>
              <a:ext uri="{FF2B5EF4-FFF2-40B4-BE49-F238E27FC236}">
                <a16:creationId xmlns:a16="http://schemas.microsoft.com/office/drawing/2014/main" id="{A485CF19-3AD9-533F-667D-0CAB1270C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961" y="292195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03.Exam Correction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FCCE1-CA4F-D955-590C-F724BD560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78" y="1090406"/>
            <a:ext cx="8554644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82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727CF89A-F450-E5B7-C259-7D4C33C51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>
            <a:extLst>
              <a:ext uri="{FF2B5EF4-FFF2-40B4-BE49-F238E27FC236}">
                <a16:creationId xmlns:a16="http://schemas.microsoft.com/office/drawing/2014/main" id="{A8B44E81-BA1D-3107-F609-4BBECB4DDA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961" y="292195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03.Exam Correction</a:t>
            </a:r>
            <a:endParaRPr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E3276-C880-51D0-28A1-89086A37D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470" y="1095169"/>
            <a:ext cx="5087060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65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9E7F0E87-0C2D-07E2-B88E-092DDF32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>
            <a:extLst>
              <a:ext uri="{FF2B5EF4-FFF2-40B4-BE49-F238E27FC236}">
                <a16:creationId xmlns:a16="http://schemas.microsoft.com/office/drawing/2014/main" id="{E84224CE-3FF4-49F2-AC1F-F8F14BBAE0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961" y="292195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03.Exam Correction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E0F46-204A-5463-CC6A-4A45D347D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5644"/>
            <a:ext cx="9144000" cy="23122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27E645-CC4B-140E-7D2D-7C319614C3BA}"/>
              </a:ext>
            </a:extLst>
          </p:cNvPr>
          <p:cNvSpPr/>
          <p:nvPr/>
        </p:nvSpPr>
        <p:spPr>
          <a:xfrm>
            <a:off x="273050" y="1911350"/>
            <a:ext cx="2717800" cy="1016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92;p65">
            <a:extLst>
              <a:ext uri="{FF2B5EF4-FFF2-40B4-BE49-F238E27FC236}">
                <a16:creationId xmlns:a16="http://schemas.microsoft.com/office/drawing/2014/main" id="{883DD9C4-CD86-F9A5-7F2C-CB1957A4909C}"/>
              </a:ext>
            </a:extLst>
          </p:cNvPr>
          <p:cNvSpPr txBox="1">
            <a:spLocks/>
          </p:cNvSpPr>
          <p:nvPr/>
        </p:nvSpPr>
        <p:spPr>
          <a:xfrm>
            <a:off x="-3039" y="910548"/>
            <a:ext cx="6743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/>
              <a:t>Table </a:t>
            </a:r>
            <a:r>
              <a:rPr lang="en-US" sz="3200" dirty="0" err="1"/>
              <a:t>Student_Answers_Exam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1303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FD26208D-BA0E-A279-2F9B-546B93421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>
            <a:extLst>
              <a:ext uri="{FF2B5EF4-FFF2-40B4-BE49-F238E27FC236}">
                <a16:creationId xmlns:a16="http://schemas.microsoft.com/office/drawing/2014/main" id="{A4DAA4C7-B58F-F7B5-3A49-95795DCA2E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961" y="292195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03.Exam Correction</a:t>
            </a:r>
            <a:endParaRPr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B22FE-97C4-3F7D-65C0-A0D58CD01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3763"/>
            <a:ext cx="9144000" cy="25998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D3932A-0EDA-C9FE-08FC-A09BB9460C95}"/>
              </a:ext>
            </a:extLst>
          </p:cNvPr>
          <p:cNvSpPr/>
          <p:nvPr/>
        </p:nvSpPr>
        <p:spPr>
          <a:xfrm>
            <a:off x="50800" y="2660650"/>
            <a:ext cx="1638300" cy="13335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792;p65">
            <a:extLst>
              <a:ext uri="{FF2B5EF4-FFF2-40B4-BE49-F238E27FC236}">
                <a16:creationId xmlns:a16="http://schemas.microsoft.com/office/drawing/2014/main" id="{DF38479A-573C-ABC7-3F9A-290C0CDFF709}"/>
              </a:ext>
            </a:extLst>
          </p:cNvPr>
          <p:cNvSpPr txBox="1">
            <a:spLocks/>
          </p:cNvSpPr>
          <p:nvPr/>
        </p:nvSpPr>
        <p:spPr>
          <a:xfrm>
            <a:off x="50800" y="1079595"/>
            <a:ext cx="6743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/>
              <a:t>Table </a:t>
            </a:r>
            <a:r>
              <a:rPr lang="en-US" sz="3200" dirty="0" err="1"/>
              <a:t>Student_Takes_Exam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31975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/>
          <p:cNvSpPr txBox="1">
            <a:spLocks noGrp="1"/>
          </p:cNvSpPr>
          <p:nvPr>
            <p:ph type="title"/>
          </p:nvPr>
        </p:nvSpPr>
        <p:spPr>
          <a:xfrm>
            <a:off x="2549220" y="2261592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Warehouse</a:t>
            </a:r>
            <a:endParaRPr dirty="0"/>
          </a:p>
        </p:txBody>
      </p:sp>
      <p:sp>
        <p:nvSpPr>
          <p:cNvPr id="793" name="Google Shape;793;p65"/>
          <p:cNvSpPr txBox="1">
            <a:spLocks noGrp="1"/>
          </p:cNvSpPr>
          <p:nvPr>
            <p:ph type="title" idx="2"/>
          </p:nvPr>
        </p:nvSpPr>
        <p:spPr>
          <a:xfrm>
            <a:off x="2036310" y="2261592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8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23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7"/>
          <p:cNvSpPr/>
          <p:nvPr/>
        </p:nvSpPr>
        <p:spPr>
          <a:xfrm>
            <a:off x="3355236" y="682432"/>
            <a:ext cx="24105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7"/>
          <p:cNvSpPr txBox="1">
            <a:spLocks noGrp="1"/>
          </p:cNvSpPr>
          <p:nvPr>
            <p:ph type="title"/>
          </p:nvPr>
        </p:nvSpPr>
        <p:spPr>
          <a:xfrm>
            <a:off x="2896191" y="256484"/>
            <a:ext cx="4362301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Data Warehouse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6" y="1469441"/>
            <a:ext cx="3856074" cy="28969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64" y="1413046"/>
            <a:ext cx="3834808" cy="27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9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7"/>
          <p:cNvSpPr/>
          <p:nvPr/>
        </p:nvSpPr>
        <p:spPr>
          <a:xfrm>
            <a:off x="3355236" y="682432"/>
            <a:ext cx="24105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7"/>
          <p:cNvSpPr txBox="1">
            <a:spLocks noGrp="1"/>
          </p:cNvSpPr>
          <p:nvPr>
            <p:ph type="title"/>
          </p:nvPr>
        </p:nvSpPr>
        <p:spPr>
          <a:xfrm>
            <a:off x="2896191" y="256484"/>
            <a:ext cx="4362301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Data Warehouse</a:t>
            </a:r>
            <a:endParaRPr dirty="0"/>
          </a:p>
        </p:txBody>
      </p:sp>
      <p:pic>
        <p:nvPicPr>
          <p:cNvPr id="286" name="Picture 2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36" y="864780"/>
            <a:ext cx="4425534" cy="39837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57" y="917173"/>
            <a:ext cx="3636053" cy="393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1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/>
          <p:cNvSpPr txBox="1">
            <a:spLocks noGrp="1"/>
          </p:cNvSpPr>
          <p:nvPr>
            <p:ph type="title"/>
          </p:nvPr>
        </p:nvSpPr>
        <p:spPr>
          <a:xfrm>
            <a:off x="2308214" y="2204885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93" name="Google Shape;793;p65"/>
          <p:cNvSpPr txBox="1">
            <a:spLocks noGrp="1"/>
          </p:cNvSpPr>
          <p:nvPr>
            <p:ph type="title" idx="2"/>
          </p:nvPr>
        </p:nvSpPr>
        <p:spPr>
          <a:xfrm>
            <a:off x="2201889" y="2204885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7"/>
          <p:cNvSpPr/>
          <p:nvPr/>
        </p:nvSpPr>
        <p:spPr>
          <a:xfrm>
            <a:off x="3355236" y="682432"/>
            <a:ext cx="24105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7"/>
          <p:cNvSpPr txBox="1">
            <a:spLocks noGrp="1"/>
          </p:cNvSpPr>
          <p:nvPr>
            <p:ph type="title"/>
          </p:nvPr>
        </p:nvSpPr>
        <p:spPr>
          <a:xfrm>
            <a:off x="2896191" y="256484"/>
            <a:ext cx="4362301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Data Warehouse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4" y="1034902"/>
            <a:ext cx="8094920" cy="36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3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7"/>
          <p:cNvSpPr/>
          <p:nvPr/>
        </p:nvSpPr>
        <p:spPr>
          <a:xfrm>
            <a:off x="3355236" y="682432"/>
            <a:ext cx="24105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7"/>
          <p:cNvSpPr txBox="1">
            <a:spLocks noGrp="1"/>
          </p:cNvSpPr>
          <p:nvPr>
            <p:ph type="title"/>
          </p:nvPr>
        </p:nvSpPr>
        <p:spPr>
          <a:xfrm>
            <a:off x="2896191" y="256484"/>
            <a:ext cx="4362301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Data Warehouse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35" y="930194"/>
            <a:ext cx="4191363" cy="38686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95" y="930194"/>
            <a:ext cx="4267570" cy="394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7"/>
          <p:cNvSpPr/>
          <p:nvPr/>
        </p:nvSpPr>
        <p:spPr>
          <a:xfrm>
            <a:off x="3355236" y="682432"/>
            <a:ext cx="24105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7"/>
          <p:cNvSpPr txBox="1">
            <a:spLocks noGrp="1"/>
          </p:cNvSpPr>
          <p:nvPr>
            <p:ph type="title"/>
          </p:nvPr>
        </p:nvSpPr>
        <p:spPr>
          <a:xfrm>
            <a:off x="2896191" y="256484"/>
            <a:ext cx="4362301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Data Warehouse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2" y="1020726"/>
            <a:ext cx="8285359" cy="348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/>
          <p:cNvSpPr txBox="1">
            <a:spLocks noGrp="1"/>
          </p:cNvSpPr>
          <p:nvPr>
            <p:ph type="title"/>
          </p:nvPr>
        </p:nvSpPr>
        <p:spPr>
          <a:xfrm>
            <a:off x="2085670" y="2261592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SSRS Reports</a:t>
            </a:r>
            <a:endParaRPr dirty="0"/>
          </a:p>
        </p:txBody>
      </p:sp>
      <p:sp>
        <p:nvSpPr>
          <p:cNvPr id="793" name="Google Shape;793;p65"/>
          <p:cNvSpPr txBox="1">
            <a:spLocks noGrp="1"/>
          </p:cNvSpPr>
          <p:nvPr>
            <p:ph type="title" idx="2"/>
          </p:nvPr>
        </p:nvSpPr>
        <p:spPr>
          <a:xfrm>
            <a:off x="2036310" y="2261592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819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AB6B4D43-65A4-55BA-6B20-733761069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96BCC2-9635-283A-00C6-346773CBB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Google Shape;792;p65">
            <a:extLst>
              <a:ext uri="{FF2B5EF4-FFF2-40B4-BE49-F238E27FC236}">
                <a16:creationId xmlns:a16="http://schemas.microsoft.com/office/drawing/2014/main" id="{E89B3A77-76F7-2AC0-BCED-D0C340818107}"/>
              </a:ext>
            </a:extLst>
          </p:cNvPr>
          <p:cNvSpPr txBox="1">
            <a:spLocks/>
          </p:cNvSpPr>
          <p:nvPr/>
        </p:nvSpPr>
        <p:spPr>
          <a:xfrm>
            <a:off x="112889" y="263723"/>
            <a:ext cx="7699021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01.          </a:t>
            </a:r>
            <a:r>
              <a:rPr lang="en-US" sz="2800" dirty="0"/>
              <a:t>Student's info by Branch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835A8-87B9-A89D-60A1-33A5F8D4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806450"/>
            <a:ext cx="8381999" cy="410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94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BEFA090E-67F0-4201-4AD2-3707EBD7F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92;p65">
            <a:extLst>
              <a:ext uri="{FF2B5EF4-FFF2-40B4-BE49-F238E27FC236}">
                <a16:creationId xmlns:a16="http://schemas.microsoft.com/office/drawing/2014/main" id="{275F89FA-A9CF-D608-5A77-720521D7FB28}"/>
              </a:ext>
            </a:extLst>
          </p:cNvPr>
          <p:cNvSpPr txBox="1">
            <a:spLocks/>
          </p:cNvSpPr>
          <p:nvPr/>
        </p:nvSpPr>
        <p:spPr>
          <a:xfrm>
            <a:off x="112889" y="263723"/>
            <a:ext cx="7699021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01.          </a:t>
            </a:r>
            <a:r>
              <a:rPr lang="en-US" sz="2800" dirty="0"/>
              <a:t>Student's info by Branch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A776B-C736-786A-68FF-F73BBA728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69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C01EA76F-EA7B-D94D-5954-2B490BAE7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CCDD1D-0B9C-5E99-E860-14B46A20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Google Shape;792;p65">
            <a:extLst>
              <a:ext uri="{FF2B5EF4-FFF2-40B4-BE49-F238E27FC236}">
                <a16:creationId xmlns:a16="http://schemas.microsoft.com/office/drawing/2014/main" id="{8D448CDF-533D-4216-801E-3C46E563504A}"/>
              </a:ext>
            </a:extLst>
          </p:cNvPr>
          <p:cNvSpPr txBox="1">
            <a:spLocks/>
          </p:cNvSpPr>
          <p:nvPr/>
        </p:nvSpPr>
        <p:spPr>
          <a:xfrm>
            <a:off x="609600" y="263723"/>
            <a:ext cx="7202310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02.          </a:t>
            </a:r>
            <a:r>
              <a:rPr lang="en-US" sz="2800" dirty="0"/>
              <a:t>Student’s grade per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C7CA8-E907-40AC-0CBC-791BA47C5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688622"/>
            <a:ext cx="9042400" cy="445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13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3C9C5702-3618-E1D0-1026-C83EC3FC3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0D639-4576-1400-D2C1-B8DB7299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Google Shape;792;p65">
            <a:extLst>
              <a:ext uri="{FF2B5EF4-FFF2-40B4-BE49-F238E27FC236}">
                <a16:creationId xmlns:a16="http://schemas.microsoft.com/office/drawing/2014/main" id="{BE1C4CBB-970A-11D9-F2C0-6802A6E4F990}"/>
              </a:ext>
            </a:extLst>
          </p:cNvPr>
          <p:cNvSpPr txBox="1">
            <a:spLocks/>
          </p:cNvSpPr>
          <p:nvPr/>
        </p:nvSpPr>
        <p:spPr>
          <a:xfrm>
            <a:off x="609600" y="263723"/>
            <a:ext cx="7202310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02.          </a:t>
            </a:r>
            <a:r>
              <a:rPr lang="en-US" sz="2800" dirty="0"/>
              <a:t>Student’s grade per course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6C2FC-1218-2F97-072A-19F26E6BF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56" y="699911"/>
            <a:ext cx="8850488" cy="434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10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557EA46D-4B76-736F-1336-A60A000BA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2AD7AC-7256-438D-24DE-29F608652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Google Shape;792;p65">
            <a:extLst>
              <a:ext uri="{FF2B5EF4-FFF2-40B4-BE49-F238E27FC236}">
                <a16:creationId xmlns:a16="http://schemas.microsoft.com/office/drawing/2014/main" id="{CEF254ED-DC15-A43B-FE6F-FE1730012A3F}"/>
              </a:ext>
            </a:extLst>
          </p:cNvPr>
          <p:cNvSpPr txBox="1">
            <a:spLocks/>
          </p:cNvSpPr>
          <p:nvPr/>
        </p:nvSpPr>
        <p:spPr>
          <a:xfrm>
            <a:off x="609600" y="263723"/>
            <a:ext cx="7202310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02.          </a:t>
            </a:r>
            <a:r>
              <a:rPr lang="en-US" sz="2800" dirty="0"/>
              <a:t>Student’s grade per course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82F72-51ED-67B1-EA1F-3170733D4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78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04588CB7-E46C-4EB4-BFAD-AFF1B0633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F58F15-56EB-8224-364E-0CEA66A1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Google Shape;792;p65">
            <a:extLst>
              <a:ext uri="{FF2B5EF4-FFF2-40B4-BE49-F238E27FC236}">
                <a16:creationId xmlns:a16="http://schemas.microsoft.com/office/drawing/2014/main" id="{6FF94249-34DE-66B0-CA3C-830F2E865B4A}"/>
              </a:ext>
            </a:extLst>
          </p:cNvPr>
          <p:cNvSpPr txBox="1">
            <a:spLocks/>
          </p:cNvSpPr>
          <p:nvPr/>
        </p:nvSpPr>
        <p:spPr>
          <a:xfrm>
            <a:off x="112889" y="263723"/>
            <a:ext cx="7699021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03.        </a:t>
            </a:r>
            <a:r>
              <a:rPr lang="en-US" sz="2800" dirty="0"/>
              <a:t>Courses by instructors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82D0E-F982-42F4-74C3-592C2F563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88" y="699910"/>
            <a:ext cx="8873067" cy="43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19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3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80" name="Google Shape;780;p63"/>
          <p:cNvSpPr/>
          <p:nvPr/>
        </p:nvSpPr>
        <p:spPr>
          <a:xfrm>
            <a:off x="3411300" y="884775"/>
            <a:ext cx="2321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WhatsApp Video 2024-02-26 at 10.14.20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6900" y="1124125"/>
            <a:ext cx="7956550" cy="336281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BF3E658E-A26C-B807-7B95-BE73BAFD1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F2A20B-9D8D-2E8F-CA34-CE9794DFB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Google Shape;792;p65">
            <a:extLst>
              <a:ext uri="{FF2B5EF4-FFF2-40B4-BE49-F238E27FC236}">
                <a16:creationId xmlns:a16="http://schemas.microsoft.com/office/drawing/2014/main" id="{6E2DD938-CBD8-885C-F551-C59BB8F3E6A6}"/>
              </a:ext>
            </a:extLst>
          </p:cNvPr>
          <p:cNvSpPr txBox="1">
            <a:spLocks/>
          </p:cNvSpPr>
          <p:nvPr/>
        </p:nvSpPr>
        <p:spPr>
          <a:xfrm>
            <a:off x="112889" y="263723"/>
            <a:ext cx="7699021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03.        </a:t>
            </a:r>
            <a:r>
              <a:rPr lang="en-US" sz="2800" dirty="0"/>
              <a:t>Courses by instructors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39E3C-FE7B-3FC8-8258-ED9E2F6E7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7643"/>
            <a:ext cx="9064977" cy="43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65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C6307536-3338-5AD6-8B56-F5773004B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EDBCE5-9146-902A-B8CC-F8BF3BB8A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Google Shape;792;p65">
            <a:extLst>
              <a:ext uri="{FF2B5EF4-FFF2-40B4-BE49-F238E27FC236}">
                <a16:creationId xmlns:a16="http://schemas.microsoft.com/office/drawing/2014/main" id="{330EFC4B-3E07-9041-FBDD-A78EF68A35A9}"/>
              </a:ext>
            </a:extLst>
          </p:cNvPr>
          <p:cNvSpPr txBox="1">
            <a:spLocks/>
          </p:cNvSpPr>
          <p:nvPr/>
        </p:nvSpPr>
        <p:spPr>
          <a:xfrm>
            <a:off x="112889" y="263723"/>
            <a:ext cx="7699021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03.        </a:t>
            </a:r>
            <a:r>
              <a:rPr lang="en-US" sz="2800" dirty="0"/>
              <a:t>Courses by instructors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BB8E5-61A3-7738-4382-64F764578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45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5976F929-E5A2-6F40-55EE-74AE31B44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4DED26-F58D-1FAD-16B4-4FF3A8D7E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Google Shape;792;p65">
            <a:extLst>
              <a:ext uri="{FF2B5EF4-FFF2-40B4-BE49-F238E27FC236}">
                <a16:creationId xmlns:a16="http://schemas.microsoft.com/office/drawing/2014/main" id="{7C62280C-3803-A4EB-7F32-02D76D1D3F9A}"/>
              </a:ext>
            </a:extLst>
          </p:cNvPr>
          <p:cNvSpPr txBox="1">
            <a:spLocks/>
          </p:cNvSpPr>
          <p:nvPr/>
        </p:nvSpPr>
        <p:spPr>
          <a:xfrm>
            <a:off x="-106354" y="226481"/>
            <a:ext cx="7055554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04.                    </a:t>
            </a:r>
            <a:r>
              <a:rPr lang="en-US" sz="2800" dirty="0"/>
              <a:t>Topic per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97E1C-C4A8-7DC1-5982-B29D05CB4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3468"/>
            <a:ext cx="9144000" cy="450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24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F12DB0B0-E474-13EE-B935-19902B7ED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3E3CC8-4839-3B55-0636-4CD61ACD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Google Shape;792;p65">
            <a:extLst>
              <a:ext uri="{FF2B5EF4-FFF2-40B4-BE49-F238E27FC236}">
                <a16:creationId xmlns:a16="http://schemas.microsoft.com/office/drawing/2014/main" id="{BEEF075D-7207-3501-B4CB-4836BD2D515D}"/>
              </a:ext>
            </a:extLst>
          </p:cNvPr>
          <p:cNvSpPr txBox="1">
            <a:spLocks/>
          </p:cNvSpPr>
          <p:nvPr/>
        </p:nvSpPr>
        <p:spPr>
          <a:xfrm>
            <a:off x="-106354" y="226481"/>
            <a:ext cx="7055554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04.                    </a:t>
            </a:r>
            <a:r>
              <a:rPr lang="en-US" sz="2800" dirty="0"/>
              <a:t>Topic per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6F53E-1B83-D1EA-FC3D-D372A9B86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04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9F95C4CF-5705-B0C3-72D0-7A721C8DF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E237B5-868F-EEBC-5112-B51649E1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Google Shape;792;p65">
            <a:extLst>
              <a:ext uri="{FF2B5EF4-FFF2-40B4-BE49-F238E27FC236}">
                <a16:creationId xmlns:a16="http://schemas.microsoft.com/office/drawing/2014/main" id="{0C4023AB-CBE4-A99A-01E4-E62E6C0F07AA}"/>
              </a:ext>
            </a:extLst>
          </p:cNvPr>
          <p:cNvSpPr txBox="1">
            <a:spLocks/>
          </p:cNvSpPr>
          <p:nvPr/>
        </p:nvSpPr>
        <p:spPr>
          <a:xfrm>
            <a:off x="356492" y="335136"/>
            <a:ext cx="7055554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05.             </a:t>
            </a:r>
            <a:r>
              <a:rPr lang="en-US" sz="2800" dirty="0"/>
              <a:t>Questions per exam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BFF58-6313-C25C-CAC9-B42E91A56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8" y="733778"/>
            <a:ext cx="8816621" cy="430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995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7151106B-697E-5FF7-E1FB-1D745E85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DDC4B0-D298-F27E-F3A2-AC8A20985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Google Shape;792;p65">
            <a:extLst>
              <a:ext uri="{FF2B5EF4-FFF2-40B4-BE49-F238E27FC236}">
                <a16:creationId xmlns:a16="http://schemas.microsoft.com/office/drawing/2014/main" id="{39BBACB9-00D9-F392-B8E2-59493F9EDEE7}"/>
              </a:ext>
            </a:extLst>
          </p:cNvPr>
          <p:cNvSpPr txBox="1">
            <a:spLocks/>
          </p:cNvSpPr>
          <p:nvPr/>
        </p:nvSpPr>
        <p:spPr>
          <a:xfrm>
            <a:off x="356492" y="335136"/>
            <a:ext cx="7055554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05.             </a:t>
            </a:r>
            <a:r>
              <a:rPr lang="en-US" sz="2800" dirty="0"/>
              <a:t>Questions per exam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505EC-8CFA-9285-D948-57B23560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2" y="812800"/>
            <a:ext cx="9064978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0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95F13A3D-6130-EAED-2560-2CA4E63FB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6977C7-44C0-7D7D-D8D8-35BECF97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Google Shape;792;p65">
            <a:extLst>
              <a:ext uri="{FF2B5EF4-FFF2-40B4-BE49-F238E27FC236}">
                <a16:creationId xmlns:a16="http://schemas.microsoft.com/office/drawing/2014/main" id="{035FAA5B-985E-3A0C-9A8A-96248F6DD845}"/>
              </a:ext>
            </a:extLst>
          </p:cNvPr>
          <p:cNvSpPr txBox="1">
            <a:spLocks/>
          </p:cNvSpPr>
          <p:nvPr/>
        </p:nvSpPr>
        <p:spPr>
          <a:xfrm>
            <a:off x="356492" y="335136"/>
            <a:ext cx="7055554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05.             </a:t>
            </a:r>
            <a:r>
              <a:rPr lang="en-US" sz="2800" dirty="0"/>
              <a:t>Questions per exam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02C9A-559B-B761-BE23-26EB83D9C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37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42694B9E-57C5-8BC9-2BC8-BA1DCF156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1224EE-B30D-1502-CC5A-4A5F0F53F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Google Shape;792;p65">
            <a:extLst>
              <a:ext uri="{FF2B5EF4-FFF2-40B4-BE49-F238E27FC236}">
                <a16:creationId xmlns:a16="http://schemas.microsoft.com/office/drawing/2014/main" id="{6EFA8494-8EE2-6A37-7D70-0CD94878E16F}"/>
              </a:ext>
            </a:extLst>
          </p:cNvPr>
          <p:cNvSpPr txBox="1">
            <a:spLocks/>
          </p:cNvSpPr>
          <p:nvPr/>
        </p:nvSpPr>
        <p:spPr>
          <a:xfrm>
            <a:off x="112889" y="263723"/>
            <a:ext cx="7699021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06.          </a:t>
            </a:r>
            <a:r>
              <a:rPr lang="en-US" sz="2800" dirty="0"/>
              <a:t>Student’s answers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9A0734-9B70-1DF2-4BCC-645B88147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8622"/>
            <a:ext cx="9144000" cy="445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977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4D540C2E-32AC-B29B-C397-877D57BEA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2A347B-547B-F444-F843-0382E17F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Google Shape;792;p65">
            <a:extLst>
              <a:ext uri="{FF2B5EF4-FFF2-40B4-BE49-F238E27FC236}">
                <a16:creationId xmlns:a16="http://schemas.microsoft.com/office/drawing/2014/main" id="{CE1CBDF9-2386-2EF0-1B1B-905669A0F3EF}"/>
              </a:ext>
            </a:extLst>
          </p:cNvPr>
          <p:cNvSpPr txBox="1">
            <a:spLocks/>
          </p:cNvSpPr>
          <p:nvPr/>
        </p:nvSpPr>
        <p:spPr>
          <a:xfrm>
            <a:off x="112889" y="263723"/>
            <a:ext cx="7699021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06.          </a:t>
            </a:r>
            <a:r>
              <a:rPr lang="en-US" sz="2800" dirty="0"/>
              <a:t>Student’s answers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9CFB2-5F81-F4EA-2F5C-0EC3DC6F7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47122"/>
            <a:ext cx="9053690" cy="432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65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88DC207B-32E4-1178-FA41-478A2589A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59847D-9840-89AD-EC3D-8AE750DBA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Google Shape;792;p65">
            <a:extLst>
              <a:ext uri="{FF2B5EF4-FFF2-40B4-BE49-F238E27FC236}">
                <a16:creationId xmlns:a16="http://schemas.microsoft.com/office/drawing/2014/main" id="{1D5A7002-B4F8-D8CD-9C62-39D0FFC91322}"/>
              </a:ext>
            </a:extLst>
          </p:cNvPr>
          <p:cNvSpPr txBox="1">
            <a:spLocks/>
          </p:cNvSpPr>
          <p:nvPr/>
        </p:nvSpPr>
        <p:spPr>
          <a:xfrm>
            <a:off x="112889" y="263723"/>
            <a:ext cx="7699021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06.          </a:t>
            </a:r>
            <a:r>
              <a:rPr lang="en-US" sz="2800" dirty="0"/>
              <a:t>Student’s answers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329A8D-9538-83BE-6A8D-8F4BFA693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88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7"/>
          <p:cNvSpPr/>
          <p:nvPr/>
        </p:nvSpPr>
        <p:spPr>
          <a:xfrm>
            <a:off x="3355236" y="682432"/>
            <a:ext cx="24105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7"/>
          <p:cNvSpPr txBox="1">
            <a:spLocks noGrp="1"/>
          </p:cNvSpPr>
          <p:nvPr>
            <p:ph type="title"/>
          </p:nvPr>
        </p:nvSpPr>
        <p:spPr>
          <a:xfrm>
            <a:off x="2896192" y="256484"/>
            <a:ext cx="32787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808" name="Google Shape;808;p67"/>
          <p:cNvGrpSpPr/>
          <p:nvPr/>
        </p:nvGrpSpPr>
        <p:grpSpPr>
          <a:xfrm>
            <a:off x="3381425" y="1603153"/>
            <a:ext cx="2308233" cy="2169042"/>
            <a:chOff x="1336125" y="611125"/>
            <a:chExt cx="4922700" cy="4554700"/>
          </a:xfrm>
        </p:grpSpPr>
        <p:sp>
          <p:nvSpPr>
            <p:cNvPr id="809" name="Google Shape;809;p67"/>
            <p:cNvSpPr/>
            <p:nvPr/>
          </p:nvSpPr>
          <p:spPr>
            <a:xfrm>
              <a:off x="1336125" y="2448850"/>
              <a:ext cx="4922700" cy="2716975"/>
            </a:xfrm>
            <a:custGeom>
              <a:avLst/>
              <a:gdLst/>
              <a:ahLst/>
              <a:cxnLst/>
              <a:rect l="l" t="t" r="r" b="b"/>
              <a:pathLst>
                <a:path w="196908" h="108679" extrusionOk="0">
                  <a:moveTo>
                    <a:pt x="98437" y="1"/>
                  </a:moveTo>
                  <a:cubicBezTo>
                    <a:pt x="44065" y="1"/>
                    <a:pt x="1" y="24318"/>
                    <a:pt x="1" y="54340"/>
                  </a:cubicBezTo>
                  <a:cubicBezTo>
                    <a:pt x="1" y="84361"/>
                    <a:pt x="44065" y="108679"/>
                    <a:pt x="98437" y="108679"/>
                  </a:cubicBezTo>
                  <a:cubicBezTo>
                    <a:pt x="152810" y="108679"/>
                    <a:pt x="196908" y="84361"/>
                    <a:pt x="196908" y="54340"/>
                  </a:cubicBezTo>
                  <a:cubicBezTo>
                    <a:pt x="196908" y="24318"/>
                    <a:pt x="152810" y="1"/>
                    <a:pt x="98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67"/>
            <p:cNvSpPr/>
            <p:nvPr/>
          </p:nvSpPr>
          <p:spPr>
            <a:xfrm>
              <a:off x="4199825" y="3841525"/>
              <a:ext cx="1509450" cy="871475"/>
            </a:xfrm>
            <a:custGeom>
              <a:avLst/>
              <a:gdLst/>
              <a:ahLst/>
              <a:cxnLst/>
              <a:rect l="l" t="t" r="r" b="b"/>
              <a:pathLst>
                <a:path w="60378" h="34859" extrusionOk="0">
                  <a:moveTo>
                    <a:pt x="30189" y="1"/>
                  </a:moveTo>
                  <a:cubicBezTo>
                    <a:pt x="13511" y="1"/>
                    <a:pt x="1" y="7806"/>
                    <a:pt x="1" y="17446"/>
                  </a:cubicBezTo>
                  <a:cubicBezTo>
                    <a:pt x="1" y="27053"/>
                    <a:pt x="13511" y="34859"/>
                    <a:pt x="30189" y="34859"/>
                  </a:cubicBezTo>
                  <a:cubicBezTo>
                    <a:pt x="46868" y="34859"/>
                    <a:pt x="60377" y="27053"/>
                    <a:pt x="60377" y="17446"/>
                  </a:cubicBezTo>
                  <a:cubicBezTo>
                    <a:pt x="60377" y="7806"/>
                    <a:pt x="46868" y="1"/>
                    <a:pt x="30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67"/>
            <p:cNvSpPr/>
            <p:nvPr/>
          </p:nvSpPr>
          <p:spPr>
            <a:xfrm>
              <a:off x="1802300" y="3841525"/>
              <a:ext cx="1509425" cy="871475"/>
            </a:xfrm>
            <a:custGeom>
              <a:avLst/>
              <a:gdLst/>
              <a:ahLst/>
              <a:cxnLst/>
              <a:rect l="l" t="t" r="r" b="b"/>
              <a:pathLst>
                <a:path w="60377" h="34859" extrusionOk="0">
                  <a:moveTo>
                    <a:pt x="30188" y="1"/>
                  </a:moveTo>
                  <a:cubicBezTo>
                    <a:pt x="13510" y="1"/>
                    <a:pt x="0" y="7806"/>
                    <a:pt x="0" y="17446"/>
                  </a:cubicBezTo>
                  <a:cubicBezTo>
                    <a:pt x="0" y="27053"/>
                    <a:pt x="13510" y="34859"/>
                    <a:pt x="30188" y="34859"/>
                  </a:cubicBezTo>
                  <a:cubicBezTo>
                    <a:pt x="46867" y="34859"/>
                    <a:pt x="60377" y="27053"/>
                    <a:pt x="60377" y="17446"/>
                  </a:cubicBezTo>
                  <a:cubicBezTo>
                    <a:pt x="60377" y="7806"/>
                    <a:pt x="46867" y="1"/>
                    <a:pt x="30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7"/>
            <p:cNvSpPr/>
            <p:nvPr/>
          </p:nvSpPr>
          <p:spPr>
            <a:xfrm>
              <a:off x="2118350" y="2604175"/>
              <a:ext cx="3387450" cy="1955175"/>
            </a:xfrm>
            <a:custGeom>
              <a:avLst/>
              <a:gdLst/>
              <a:ahLst/>
              <a:cxnLst/>
              <a:rect l="l" t="t" r="r" b="b"/>
              <a:pathLst>
                <a:path w="135498" h="78207" extrusionOk="0">
                  <a:moveTo>
                    <a:pt x="71452" y="1"/>
                  </a:moveTo>
                  <a:cubicBezTo>
                    <a:pt x="71151" y="1"/>
                    <a:pt x="70851" y="76"/>
                    <a:pt x="70584" y="226"/>
                  </a:cubicBezTo>
                  <a:lnTo>
                    <a:pt x="401" y="40755"/>
                  </a:lnTo>
                  <a:cubicBezTo>
                    <a:pt x="101" y="40822"/>
                    <a:pt x="1" y="41155"/>
                    <a:pt x="67" y="41422"/>
                  </a:cubicBezTo>
                  <a:cubicBezTo>
                    <a:pt x="101" y="41589"/>
                    <a:pt x="234" y="41722"/>
                    <a:pt x="401" y="41756"/>
                  </a:cubicBezTo>
                  <a:lnTo>
                    <a:pt x="63112" y="77982"/>
                  </a:lnTo>
                  <a:cubicBezTo>
                    <a:pt x="63379" y="78132"/>
                    <a:pt x="63679" y="78207"/>
                    <a:pt x="63984" y="78207"/>
                  </a:cubicBezTo>
                  <a:cubicBezTo>
                    <a:pt x="64288" y="78207"/>
                    <a:pt x="64597" y="78132"/>
                    <a:pt x="64880" y="77982"/>
                  </a:cubicBezTo>
                  <a:lnTo>
                    <a:pt x="135097" y="37453"/>
                  </a:lnTo>
                  <a:cubicBezTo>
                    <a:pt x="135364" y="37386"/>
                    <a:pt x="135497" y="37052"/>
                    <a:pt x="135431" y="36785"/>
                  </a:cubicBezTo>
                  <a:cubicBezTo>
                    <a:pt x="135364" y="36619"/>
                    <a:pt x="135264" y="36485"/>
                    <a:pt x="135097" y="36452"/>
                  </a:cubicBezTo>
                  <a:lnTo>
                    <a:pt x="72319" y="226"/>
                  </a:lnTo>
                  <a:cubicBezTo>
                    <a:pt x="72052" y="76"/>
                    <a:pt x="71752" y="1"/>
                    <a:pt x="71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7"/>
            <p:cNvSpPr/>
            <p:nvPr/>
          </p:nvSpPr>
          <p:spPr>
            <a:xfrm>
              <a:off x="4759400" y="2168575"/>
              <a:ext cx="25875" cy="833200"/>
            </a:xfrm>
            <a:custGeom>
              <a:avLst/>
              <a:gdLst/>
              <a:ahLst/>
              <a:cxnLst/>
              <a:rect l="l" t="t" r="r" b="b"/>
              <a:pathLst>
                <a:path w="1035" h="33328" extrusionOk="0">
                  <a:moveTo>
                    <a:pt x="476" y="0"/>
                  </a:moveTo>
                  <a:cubicBezTo>
                    <a:pt x="230" y="0"/>
                    <a:pt x="1" y="193"/>
                    <a:pt x="1" y="471"/>
                  </a:cubicBezTo>
                  <a:lnTo>
                    <a:pt x="1" y="538"/>
                  </a:lnTo>
                  <a:lnTo>
                    <a:pt x="1" y="32827"/>
                  </a:lnTo>
                  <a:cubicBezTo>
                    <a:pt x="1" y="33128"/>
                    <a:pt x="201" y="33328"/>
                    <a:pt x="501" y="33328"/>
                  </a:cubicBezTo>
                  <a:cubicBezTo>
                    <a:pt x="801" y="33328"/>
                    <a:pt x="1001" y="33128"/>
                    <a:pt x="1001" y="32827"/>
                  </a:cubicBezTo>
                  <a:lnTo>
                    <a:pt x="1001" y="538"/>
                  </a:lnTo>
                  <a:cubicBezTo>
                    <a:pt x="1035" y="271"/>
                    <a:pt x="835" y="4"/>
                    <a:pt x="534" y="4"/>
                  </a:cubicBezTo>
                  <a:cubicBezTo>
                    <a:pt x="515" y="2"/>
                    <a:pt x="495" y="0"/>
                    <a:pt x="4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7"/>
            <p:cNvSpPr/>
            <p:nvPr/>
          </p:nvSpPr>
          <p:spPr>
            <a:xfrm>
              <a:off x="4258200" y="2056175"/>
              <a:ext cx="275225" cy="652900"/>
            </a:xfrm>
            <a:custGeom>
              <a:avLst/>
              <a:gdLst/>
              <a:ahLst/>
              <a:cxnLst/>
              <a:rect l="l" t="t" r="r" b="b"/>
              <a:pathLst>
                <a:path w="11009" h="26116" extrusionOk="0">
                  <a:moveTo>
                    <a:pt x="10477" y="0"/>
                  </a:moveTo>
                  <a:cubicBezTo>
                    <a:pt x="10261" y="0"/>
                    <a:pt x="10055" y="144"/>
                    <a:pt x="9975" y="330"/>
                  </a:cubicBezTo>
                  <a:lnTo>
                    <a:pt x="68" y="25382"/>
                  </a:lnTo>
                  <a:cubicBezTo>
                    <a:pt x="1" y="25648"/>
                    <a:pt x="134" y="25949"/>
                    <a:pt x="368" y="26049"/>
                  </a:cubicBezTo>
                  <a:cubicBezTo>
                    <a:pt x="435" y="26115"/>
                    <a:pt x="501" y="26115"/>
                    <a:pt x="568" y="26115"/>
                  </a:cubicBezTo>
                  <a:cubicBezTo>
                    <a:pt x="802" y="26115"/>
                    <a:pt x="935" y="25982"/>
                    <a:pt x="1035" y="25782"/>
                  </a:cubicBezTo>
                  <a:lnTo>
                    <a:pt x="10909" y="697"/>
                  </a:lnTo>
                  <a:cubicBezTo>
                    <a:pt x="11009" y="464"/>
                    <a:pt x="10875" y="164"/>
                    <a:pt x="10642" y="30"/>
                  </a:cubicBezTo>
                  <a:cubicBezTo>
                    <a:pt x="10588" y="10"/>
                    <a:pt x="10532" y="0"/>
                    <a:pt x="1047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7"/>
            <p:cNvSpPr/>
            <p:nvPr/>
          </p:nvSpPr>
          <p:spPr>
            <a:xfrm>
              <a:off x="4288225" y="2111125"/>
              <a:ext cx="966550" cy="522900"/>
            </a:xfrm>
            <a:custGeom>
              <a:avLst/>
              <a:gdLst/>
              <a:ahLst/>
              <a:cxnLst/>
              <a:rect l="l" t="t" r="r" b="b"/>
              <a:pathLst>
                <a:path w="38662" h="20916" extrusionOk="0">
                  <a:moveTo>
                    <a:pt x="19315" y="0"/>
                  </a:moveTo>
                  <a:cubicBezTo>
                    <a:pt x="19181" y="0"/>
                    <a:pt x="19048" y="67"/>
                    <a:pt x="18948" y="167"/>
                  </a:cubicBezTo>
                  <a:lnTo>
                    <a:pt x="168" y="20081"/>
                  </a:lnTo>
                  <a:cubicBezTo>
                    <a:pt x="1" y="20281"/>
                    <a:pt x="1" y="20615"/>
                    <a:pt x="201" y="20782"/>
                  </a:cubicBezTo>
                  <a:cubicBezTo>
                    <a:pt x="334" y="20815"/>
                    <a:pt x="468" y="20849"/>
                    <a:pt x="535" y="20915"/>
                  </a:cubicBezTo>
                  <a:cubicBezTo>
                    <a:pt x="668" y="20915"/>
                    <a:pt x="835" y="20849"/>
                    <a:pt x="901" y="20748"/>
                  </a:cubicBezTo>
                  <a:lnTo>
                    <a:pt x="19348" y="1268"/>
                  </a:lnTo>
                  <a:lnTo>
                    <a:pt x="37728" y="20648"/>
                  </a:lnTo>
                  <a:cubicBezTo>
                    <a:pt x="37815" y="20753"/>
                    <a:pt x="37948" y="20803"/>
                    <a:pt x="38088" y="20803"/>
                  </a:cubicBezTo>
                  <a:cubicBezTo>
                    <a:pt x="38216" y="20803"/>
                    <a:pt x="38350" y="20761"/>
                    <a:pt x="38462" y="20682"/>
                  </a:cubicBezTo>
                  <a:cubicBezTo>
                    <a:pt x="38662" y="20482"/>
                    <a:pt x="38662" y="20181"/>
                    <a:pt x="38462" y="19981"/>
                  </a:cubicBezTo>
                  <a:lnTo>
                    <a:pt x="19682" y="167"/>
                  </a:lnTo>
                  <a:cubicBezTo>
                    <a:pt x="19615" y="100"/>
                    <a:pt x="19481" y="0"/>
                    <a:pt x="193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7"/>
            <p:cNvSpPr/>
            <p:nvPr/>
          </p:nvSpPr>
          <p:spPr>
            <a:xfrm>
              <a:off x="5009575" y="2056475"/>
              <a:ext cx="275225" cy="652600"/>
            </a:xfrm>
            <a:custGeom>
              <a:avLst/>
              <a:gdLst/>
              <a:ahLst/>
              <a:cxnLst/>
              <a:rect l="l" t="t" r="r" b="b"/>
              <a:pathLst>
                <a:path w="11009" h="26104" extrusionOk="0">
                  <a:moveTo>
                    <a:pt x="523" y="1"/>
                  </a:moveTo>
                  <a:cubicBezTo>
                    <a:pt x="472" y="1"/>
                    <a:pt x="420" y="6"/>
                    <a:pt x="368" y="18"/>
                  </a:cubicBezTo>
                  <a:cubicBezTo>
                    <a:pt x="67" y="118"/>
                    <a:pt x="1" y="418"/>
                    <a:pt x="101" y="685"/>
                  </a:cubicBezTo>
                  <a:lnTo>
                    <a:pt x="9975" y="25770"/>
                  </a:lnTo>
                  <a:cubicBezTo>
                    <a:pt x="10041" y="25970"/>
                    <a:pt x="10275" y="26103"/>
                    <a:pt x="10475" y="26103"/>
                  </a:cubicBezTo>
                  <a:cubicBezTo>
                    <a:pt x="10542" y="26103"/>
                    <a:pt x="10608" y="26103"/>
                    <a:pt x="10642" y="26037"/>
                  </a:cubicBezTo>
                  <a:cubicBezTo>
                    <a:pt x="10875" y="25970"/>
                    <a:pt x="11009" y="25670"/>
                    <a:pt x="10942" y="25370"/>
                  </a:cubicBezTo>
                  <a:lnTo>
                    <a:pt x="1035" y="318"/>
                  </a:lnTo>
                  <a:cubicBezTo>
                    <a:pt x="980" y="125"/>
                    <a:pt x="765" y="1"/>
                    <a:pt x="5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7"/>
            <p:cNvSpPr/>
            <p:nvPr/>
          </p:nvSpPr>
          <p:spPr>
            <a:xfrm>
              <a:off x="4257375" y="2613975"/>
              <a:ext cx="59225" cy="96975"/>
            </a:xfrm>
            <a:custGeom>
              <a:avLst/>
              <a:gdLst/>
              <a:ahLst/>
              <a:cxnLst/>
              <a:rect l="l" t="t" r="r" b="b"/>
              <a:pathLst>
                <a:path w="2369" h="3879" extrusionOk="0">
                  <a:moveTo>
                    <a:pt x="1268" y="1"/>
                  </a:moveTo>
                  <a:lnTo>
                    <a:pt x="1" y="3470"/>
                  </a:lnTo>
                  <a:lnTo>
                    <a:pt x="1" y="3537"/>
                  </a:lnTo>
                  <a:lnTo>
                    <a:pt x="1" y="3570"/>
                  </a:lnTo>
                  <a:cubicBezTo>
                    <a:pt x="34" y="3670"/>
                    <a:pt x="101" y="3737"/>
                    <a:pt x="201" y="3803"/>
                  </a:cubicBezTo>
                  <a:cubicBezTo>
                    <a:pt x="318" y="3853"/>
                    <a:pt x="451" y="3878"/>
                    <a:pt x="584" y="3878"/>
                  </a:cubicBezTo>
                  <a:cubicBezTo>
                    <a:pt x="718" y="3878"/>
                    <a:pt x="851" y="3853"/>
                    <a:pt x="968" y="3803"/>
                  </a:cubicBezTo>
                  <a:cubicBezTo>
                    <a:pt x="1068" y="3737"/>
                    <a:pt x="1101" y="3703"/>
                    <a:pt x="1135" y="3637"/>
                  </a:cubicBezTo>
                  <a:lnTo>
                    <a:pt x="1135" y="3570"/>
                  </a:lnTo>
                  <a:lnTo>
                    <a:pt x="2369" y="334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7"/>
            <p:cNvSpPr/>
            <p:nvPr/>
          </p:nvSpPr>
          <p:spPr>
            <a:xfrm>
              <a:off x="5226400" y="2613975"/>
              <a:ext cx="59225" cy="96975"/>
            </a:xfrm>
            <a:custGeom>
              <a:avLst/>
              <a:gdLst/>
              <a:ahLst/>
              <a:cxnLst/>
              <a:rect l="l" t="t" r="r" b="b"/>
              <a:pathLst>
                <a:path w="2369" h="3879" extrusionOk="0">
                  <a:moveTo>
                    <a:pt x="1101" y="1"/>
                  </a:moveTo>
                  <a:lnTo>
                    <a:pt x="1" y="334"/>
                  </a:lnTo>
                  <a:lnTo>
                    <a:pt x="1201" y="3570"/>
                  </a:lnTo>
                  <a:lnTo>
                    <a:pt x="1201" y="3637"/>
                  </a:lnTo>
                  <a:cubicBezTo>
                    <a:pt x="1268" y="3703"/>
                    <a:pt x="1302" y="3737"/>
                    <a:pt x="1368" y="3803"/>
                  </a:cubicBezTo>
                  <a:cubicBezTo>
                    <a:pt x="1502" y="3853"/>
                    <a:pt x="1643" y="3878"/>
                    <a:pt x="1781" y="3878"/>
                  </a:cubicBezTo>
                  <a:cubicBezTo>
                    <a:pt x="1919" y="3878"/>
                    <a:pt x="2052" y="3853"/>
                    <a:pt x="2169" y="3803"/>
                  </a:cubicBezTo>
                  <a:cubicBezTo>
                    <a:pt x="2269" y="3737"/>
                    <a:pt x="2336" y="3670"/>
                    <a:pt x="2369" y="3570"/>
                  </a:cubicBezTo>
                  <a:lnTo>
                    <a:pt x="2369" y="3537"/>
                  </a:lnTo>
                  <a:lnTo>
                    <a:pt x="2369" y="3470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7"/>
            <p:cNvSpPr/>
            <p:nvPr/>
          </p:nvSpPr>
          <p:spPr>
            <a:xfrm>
              <a:off x="4757725" y="2923575"/>
              <a:ext cx="28400" cy="83200"/>
            </a:xfrm>
            <a:custGeom>
              <a:avLst/>
              <a:gdLst/>
              <a:ahLst/>
              <a:cxnLst/>
              <a:rect l="l" t="t" r="r" b="b"/>
              <a:pathLst>
                <a:path w="1136" h="3328" extrusionOk="0">
                  <a:moveTo>
                    <a:pt x="568" y="1"/>
                  </a:moveTo>
                  <a:cubicBezTo>
                    <a:pt x="376" y="1"/>
                    <a:pt x="184" y="42"/>
                    <a:pt x="1" y="126"/>
                  </a:cubicBezTo>
                  <a:lnTo>
                    <a:pt x="1" y="2994"/>
                  </a:lnTo>
                  <a:cubicBezTo>
                    <a:pt x="1" y="3061"/>
                    <a:pt x="68" y="3195"/>
                    <a:pt x="168" y="3228"/>
                  </a:cubicBezTo>
                  <a:cubicBezTo>
                    <a:pt x="284" y="3295"/>
                    <a:pt x="426" y="3328"/>
                    <a:pt x="572" y="3328"/>
                  </a:cubicBezTo>
                  <a:cubicBezTo>
                    <a:pt x="718" y="3328"/>
                    <a:pt x="868" y="3295"/>
                    <a:pt x="1002" y="3228"/>
                  </a:cubicBezTo>
                  <a:cubicBezTo>
                    <a:pt x="1068" y="3195"/>
                    <a:pt x="1135" y="3128"/>
                    <a:pt x="1135" y="2994"/>
                  </a:cubicBezTo>
                  <a:lnTo>
                    <a:pt x="1135" y="126"/>
                  </a:lnTo>
                  <a:cubicBezTo>
                    <a:pt x="952" y="42"/>
                    <a:pt x="760" y="1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7"/>
            <p:cNvSpPr/>
            <p:nvPr/>
          </p:nvSpPr>
          <p:spPr>
            <a:xfrm>
              <a:off x="4211500" y="1081600"/>
              <a:ext cx="1140850" cy="1233750"/>
            </a:xfrm>
            <a:custGeom>
              <a:avLst/>
              <a:gdLst/>
              <a:ahLst/>
              <a:cxnLst/>
              <a:rect l="l" t="t" r="r" b="b"/>
              <a:pathLst>
                <a:path w="45634" h="49350" extrusionOk="0">
                  <a:moveTo>
                    <a:pt x="31690" y="1"/>
                  </a:moveTo>
                  <a:cubicBezTo>
                    <a:pt x="31032" y="1"/>
                    <a:pt x="30420" y="148"/>
                    <a:pt x="29856" y="486"/>
                  </a:cubicBezTo>
                  <a:cubicBezTo>
                    <a:pt x="29589" y="619"/>
                    <a:pt x="28588" y="1153"/>
                    <a:pt x="28321" y="1319"/>
                  </a:cubicBezTo>
                  <a:cubicBezTo>
                    <a:pt x="27220" y="1987"/>
                    <a:pt x="26253" y="3388"/>
                    <a:pt x="25452" y="5889"/>
                  </a:cubicBezTo>
                  <a:cubicBezTo>
                    <a:pt x="23184" y="13128"/>
                    <a:pt x="22183" y="21734"/>
                    <a:pt x="18848" y="23735"/>
                  </a:cubicBezTo>
                  <a:cubicBezTo>
                    <a:pt x="18781" y="23735"/>
                    <a:pt x="18781" y="23769"/>
                    <a:pt x="18781" y="23769"/>
                  </a:cubicBezTo>
                  <a:cubicBezTo>
                    <a:pt x="14478" y="26137"/>
                    <a:pt x="5538" y="31141"/>
                    <a:pt x="2436" y="33142"/>
                  </a:cubicBezTo>
                  <a:cubicBezTo>
                    <a:pt x="768" y="34243"/>
                    <a:pt x="1" y="35177"/>
                    <a:pt x="1" y="36078"/>
                  </a:cubicBezTo>
                  <a:cubicBezTo>
                    <a:pt x="1" y="36345"/>
                    <a:pt x="1" y="37512"/>
                    <a:pt x="34" y="37779"/>
                  </a:cubicBezTo>
                  <a:cubicBezTo>
                    <a:pt x="34" y="38479"/>
                    <a:pt x="501" y="39147"/>
                    <a:pt x="1402" y="39814"/>
                  </a:cubicBezTo>
                  <a:cubicBezTo>
                    <a:pt x="4504" y="41949"/>
                    <a:pt x="7673" y="43850"/>
                    <a:pt x="11009" y="45518"/>
                  </a:cubicBezTo>
                  <a:cubicBezTo>
                    <a:pt x="13777" y="46902"/>
                    <a:pt x="17314" y="49350"/>
                    <a:pt x="21497" y="49350"/>
                  </a:cubicBezTo>
                  <a:cubicBezTo>
                    <a:pt x="22758" y="49350"/>
                    <a:pt x="24077" y="49127"/>
                    <a:pt x="25452" y="48587"/>
                  </a:cubicBezTo>
                  <a:cubicBezTo>
                    <a:pt x="28755" y="47286"/>
                    <a:pt x="36560" y="43516"/>
                    <a:pt x="40030" y="40848"/>
                  </a:cubicBezTo>
                  <a:cubicBezTo>
                    <a:pt x="42064" y="39313"/>
                    <a:pt x="43432" y="39313"/>
                    <a:pt x="44566" y="30007"/>
                  </a:cubicBezTo>
                  <a:cubicBezTo>
                    <a:pt x="45300" y="24469"/>
                    <a:pt x="45634" y="17131"/>
                    <a:pt x="45300" y="13295"/>
                  </a:cubicBezTo>
                  <a:cubicBezTo>
                    <a:pt x="44766" y="6990"/>
                    <a:pt x="42098" y="4622"/>
                    <a:pt x="38729" y="2787"/>
                  </a:cubicBezTo>
                  <a:cubicBezTo>
                    <a:pt x="35987" y="1291"/>
                    <a:pt x="33636" y="1"/>
                    <a:pt x="31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7"/>
            <p:cNvSpPr/>
            <p:nvPr/>
          </p:nvSpPr>
          <p:spPr>
            <a:xfrm>
              <a:off x="4211500" y="1081600"/>
              <a:ext cx="1140850" cy="1233750"/>
            </a:xfrm>
            <a:custGeom>
              <a:avLst/>
              <a:gdLst/>
              <a:ahLst/>
              <a:cxnLst/>
              <a:rect l="l" t="t" r="r" b="b"/>
              <a:pathLst>
                <a:path w="45634" h="49350" extrusionOk="0">
                  <a:moveTo>
                    <a:pt x="31690" y="1"/>
                  </a:moveTo>
                  <a:cubicBezTo>
                    <a:pt x="31032" y="1"/>
                    <a:pt x="30420" y="148"/>
                    <a:pt x="29856" y="486"/>
                  </a:cubicBezTo>
                  <a:cubicBezTo>
                    <a:pt x="29589" y="619"/>
                    <a:pt x="28588" y="1153"/>
                    <a:pt x="28321" y="1319"/>
                  </a:cubicBezTo>
                  <a:cubicBezTo>
                    <a:pt x="27220" y="1987"/>
                    <a:pt x="26253" y="3388"/>
                    <a:pt x="25452" y="5889"/>
                  </a:cubicBezTo>
                  <a:cubicBezTo>
                    <a:pt x="23184" y="13128"/>
                    <a:pt x="22183" y="21734"/>
                    <a:pt x="18848" y="23735"/>
                  </a:cubicBezTo>
                  <a:cubicBezTo>
                    <a:pt x="18781" y="23735"/>
                    <a:pt x="18781" y="23769"/>
                    <a:pt x="18781" y="23769"/>
                  </a:cubicBezTo>
                  <a:cubicBezTo>
                    <a:pt x="14478" y="26137"/>
                    <a:pt x="5538" y="31141"/>
                    <a:pt x="2436" y="33142"/>
                  </a:cubicBezTo>
                  <a:cubicBezTo>
                    <a:pt x="768" y="34243"/>
                    <a:pt x="1" y="35177"/>
                    <a:pt x="1" y="36078"/>
                  </a:cubicBezTo>
                  <a:cubicBezTo>
                    <a:pt x="1" y="36345"/>
                    <a:pt x="1" y="37512"/>
                    <a:pt x="34" y="37779"/>
                  </a:cubicBezTo>
                  <a:cubicBezTo>
                    <a:pt x="34" y="38479"/>
                    <a:pt x="501" y="39147"/>
                    <a:pt x="1402" y="39814"/>
                  </a:cubicBezTo>
                  <a:cubicBezTo>
                    <a:pt x="4504" y="41949"/>
                    <a:pt x="7673" y="43850"/>
                    <a:pt x="11009" y="45518"/>
                  </a:cubicBezTo>
                  <a:cubicBezTo>
                    <a:pt x="13777" y="46902"/>
                    <a:pt x="17314" y="49350"/>
                    <a:pt x="21497" y="49350"/>
                  </a:cubicBezTo>
                  <a:cubicBezTo>
                    <a:pt x="22758" y="49350"/>
                    <a:pt x="24077" y="49127"/>
                    <a:pt x="25452" y="48587"/>
                  </a:cubicBezTo>
                  <a:cubicBezTo>
                    <a:pt x="28755" y="47286"/>
                    <a:pt x="36560" y="43516"/>
                    <a:pt x="40030" y="40848"/>
                  </a:cubicBezTo>
                  <a:cubicBezTo>
                    <a:pt x="42064" y="39313"/>
                    <a:pt x="43432" y="39313"/>
                    <a:pt x="44566" y="30007"/>
                  </a:cubicBezTo>
                  <a:cubicBezTo>
                    <a:pt x="45300" y="24469"/>
                    <a:pt x="45634" y="17131"/>
                    <a:pt x="45300" y="13295"/>
                  </a:cubicBezTo>
                  <a:cubicBezTo>
                    <a:pt x="44766" y="6990"/>
                    <a:pt x="42098" y="4622"/>
                    <a:pt x="38729" y="2787"/>
                  </a:cubicBezTo>
                  <a:cubicBezTo>
                    <a:pt x="35987" y="1291"/>
                    <a:pt x="33636" y="1"/>
                    <a:pt x="316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67"/>
            <p:cNvSpPr/>
            <p:nvPr/>
          </p:nvSpPr>
          <p:spPr>
            <a:xfrm>
              <a:off x="4193175" y="1642450"/>
              <a:ext cx="1077450" cy="629175"/>
            </a:xfrm>
            <a:custGeom>
              <a:avLst/>
              <a:gdLst/>
              <a:ahLst/>
              <a:cxnLst/>
              <a:rect l="l" t="t" r="r" b="b"/>
              <a:pathLst>
                <a:path w="43098" h="25167" extrusionOk="0">
                  <a:moveTo>
                    <a:pt x="21916" y="1"/>
                  </a:moveTo>
                  <a:cubicBezTo>
                    <a:pt x="21916" y="1"/>
                    <a:pt x="7305" y="8006"/>
                    <a:pt x="3169" y="10675"/>
                  </a:cubicBezTo>
                  <a:cubicBezTo>
                    <a:pt x="234" y="12576"/>
                    <a:pt x="0" y="14144"/>
                    <a:pt x="2102" y="15645"/>
                  </a:cubicBezTo>
                  <a:cubicBezTo>
                    <a:pt x="5170" y="17747"/>
                    <a:pt x="8339" y="19681"/>
                    <a:pt x="11675" y="21349"/>
                  </a:cubicBezTo>
                  <a:cubicBezTo>
                    <a:pt x="14460" y="22729"/>
                    <a:pt x="17970" y="25166"/>
                    <a:pt x="22144" y="25166"/>
                  </a:cubicBezTo>
                  <a:cubicBezTo>
                    <a:pt x="23419" y="25166"/>
                    <a:pt x="24755" y="24939"/>
                    <a:pt x="26152" y="24385"/>
                  </a:cubicBezTo>
                  <a:cubicBezTo>
                    <a:pt x="30288" y="22750"/>
                    <a:pt x="41263" y="17079"/>
                    <a:pt x="42164" y="14811"/>
                  </a:cubicBezTo>
                  <a:cubicBezTo>
                    <a:pt x="43098" y="12510"/>
                    <a:pt x="21916" y="1"/>
                    <a:pt x="219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7"/>
            <p:cNvSpPr/>
            <p:nvPr/>
          </p:nvSpPr>
          <p:spPr>
            <a:xfrm>
              <a:off x="4193175" y="1642450"/>
              <a:ext cx="1077450" cy="629175"/>
            </a:xfrm>
            <a:custGeom>
              <a:avLst/>
              <a:gdLst/>
              <a:ahLst/>
              <a:cxnLst/>
              <a:rect l="l" t="t" r="r" b="b"/>
              <a:pathLst>
                <a:path w="43098" h="25167" extrusionOk="0">
                  <a:moveTo>
                    <a:pt x="21916" y="1"/>
                  </a:moveTo>
                  <a:cubicBezTo>
                    <a:pt x="21916" y="1"/>
                    <a:pt x="7305" y="8006"/>
                    <a:pt x="3169" y="10675"/>
                  </a:cubicBezTo>
                  <a:cubicBezTo>
                    <a:pt x="234" y="12576"/>
                    <a:pt x="0" y="14144"/>
                    <a:pt x="2102" y="15645"/>
                  </a:cubicBezTo>
                  <a:cubicBezTo>
                    <a:pt x="5170" y="17747"/>
                    <a:pt x="8339" y="19681"/>
                    <a:pt x="11675" y="21349"/>
                  </a:cubicBezTo>
                  <a:cubicBezTo>
                    <a:pt x="14460" y="22729"/>
                    <a:pt x="17970" y="25166"/>
                    <a:pt x="22144" y="25166"/>
                  </a:cubicBezTo>
                  <a:cubicBezTo>
                    <a:pt x="23419" y="25166"/>
                    <a:pt x="24755" y="24939"/>
                    <a:pt x="26152" y="24385"/>
                  </a:cubicBezTo>
                  <a:cubicBezTo>
                    <a:pt x="30288" y="22750"/>
                    <a:pt x="41263" y="17079"/>
                    <a:pt x="42164" y="14811"/>
                  </a:cubicBezTo>
                  <a:cubicBezTo>
                    <a:pt x="43098" y="12510"/>
                    <a:pt x="21916" y="1"/>
                    <a:pt x="219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7"/>
            <p:cNvSpPr/>
            <p:nvPr/>
          </p:nvSpPr>
          <p:spPr>
            <a:xfrm>
              <a:off x="4922025" y="1081600"/>
              <a:ext cx="391125" cy="228975"/>
            </a:xfrm>
            <a:custGeom>
              <a:avLst/>
              <a:gdLst/>
              <a:ahLst/>
              <a:cxnLst/>
              <a:rect l="l" t="t" r="r" b="b"/>
              <a:pathLst>
                <a:path w="15645" h="9159" extrusionOk="0">
                  <a:moveTo>
                    <a:pt x="3183" y="1"/>
                  </a:moveTo>
                  <a:cubicBezTo>
                    <a:pt x="2524" y="1"/>
                    <a:pt x="1908" y="148"/>
                    <a:pt x="1335" y="486"/>
                  </a:cubicBezTo>
                  <a:lnTo>
                    <a:pt x="0" y="1253"/>
                  </a:lnTo>
                  <a:cubicBezTo>
                    <a:pt x="523" y="975"/>
                    <a:pt x="1087" y="852"/>
                    <a:pt x="1692" y="852"/>
                  </a:cubicBezTo>
                  <a:cubicBezTo>
                    <a:pt x="3632" y="852"/>
                    <a:pt x="5985" y="2120"/>
                    <a:pt x="8706" y="3621"/>
                  </a:cubicBezTo>
                  <a:cubicBezTo>
                    <a:pt x="11008" y="4889"/>
                    <a:pt x="12976" y="6390"/>
                    <a:pt x="14144" y="9158"/>
                  </a:cubicBezTo>
                  <a:lnTo>
                    <a:pt x="15645" y="8291"/>
                  </a:lnTo>
                  <a:cubicBezTo>
                    <a:pt x="14444" y="5489"/>
                    <a:pt x="12509" y="4055"/>
                    <a:pt x="10208" y="2787"/>
                  </a:cubicBezTo>
                  <a:cubicBezTo>
                    <a:pt x="7466" y="1291"/>
                    <a:pt x="5133" y="1"/>
                    <a:pt x="3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7"/>
            <p:cNvSpPr/>
            <p:nvPr/>
          </p:nvSpPr>
          <p:spPr>
            <a:xfrm>
              <a:off x="4922025" y="1081600"/>
              <a:ext cx="391125" cy="228975"/>
            </a:xfrm>
            <a:custGeom>
              <a:avLst/>
              <a:gdLst/>
              <a:ahLst/>
              <a:cxnLst/>
              <a:rect l="l" t="t" r="r" b="b"/>
              <a:pathLst>
                <a:path w="15645" h="9159" extrusionOk="0">
                  <a:moveTo>
                    <a:pt x="3183" y="1"/>
                  </a:moveTo>
                  <a:cubicBezTo>
                    <a:pt x="2524" y="1"/>
                    <a:pt x="1908" y="148"/>
                    <a:pt x="1335" y="486"/>
                  </a:cubicBezTo>
                  <a:lnTo>
                    <a:pt x="0" y="1253"/>
                  </a:lnTo>
                  <a:cubicBezTo>
                    <a:pt x="523" y="975"/>
                    <a:pt x="1087" y="852"/>
                    <a:pt x="1692" y="852"/>
                  </a:cubicBezTo>
                  <a:cubicBezTo>
                    <a:pt x="3632" y="852"/>
                    <a:pt x="5985" y="2120"/>
                    <a:pt x="8706" y="3621"/>
                  </a:cubicBezTo>
                  <a:cubicBezTo>
                    <a:pt x="11008" y="4889"/>
                    <a:pt x="12976" y="6390"/>
                    <a:pt x="14144" y="9158"/>
                  </a:cubicBezTo>
                  <a:lnTo>
                    <a:pt x="15645" y="8291"/>
                  </a:lnTo>
                  <a:cubicBezTo>
                    <a:pt x="14444" y="5489"/>
                    <a:pt x="12509" y="4055"/>
                    <a:pt x="10208" y="2787"/>
                  </a:cubicBezTo>
                  <a:cubicBezTo>
                    <a:pt x="7466" y="1291"/>
                    <a:pt x="5133" y="1"/>
                    <a:pt x="31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7"/>
            <p:cNvSpPr/>
            <p:nvPr/>
          </p:nvSpPr>
          <p:spPr>
            <a:xfrm>
              <a:off x="4656000" y="1102575"/>
              <a:ext cx="659650" cy="930100"/>
            </a:xfrm>
            <a:custGeom>
              <a:avLst/>
              <a:gdLst/>
              <a:ahLst/>
              <a:cxnLst/>
              <a:rect l="l" t="t" r="r" b="b"/>
              <a:pathLst>
                <a:path w="26386" h="37204" extrusionOk="0">
                  <a:moveTo>
                    <a:pt x="12333" y="1"/>
                  </a:moveTo>
                  <a:cubicBezTo>
                    <a:pt x="10373" y="1"/>
                    <a:pt x="8812" y="1313"/>
                    <a:pt x="7639" y="5050"/>
                  </a:cubicBezTo>
                  <a:cubicBezTo>
                    <a:pt x="5337" y="12289"/>
                    <a:pt x="4337" y="20895"/>
                    <a:pt x="1001" y="22930"/>
                  </a:cubicBezTo>
                  <a:cubicBezTo>
                    <a:pt x="1001" y="22930"/>
                    <a:pt x="0" y="22997"/>
                    <a:pt x="8240" y="29234"/>
                  </a:cubicBezTo>
                  <a:cubicBezTo>
                    <a:pt x="10841" y="31236"/>
                    <a:pt x="14010" y="32804"/>
                    <a:pt x="16112" y="34071"/>
                  </a:cubicBezTo>
                  <a:cubicBezTo>
                    <a:pt x="19664" y="36197"/>
                    <a:pt x="22022" y="37204"/>
                    <a:pt x="22808" y="37204"/>
                  </a:cubicBezTo>
                  <a:cubicBezTo>
                    <a:pt x="22922" y="37204"/>
                    <a:pt x="23003" y="37182"/>
                    <a:pt x="23050" y="37140"/>
                  </a:cubicBezTo>
                  <a:cubicBezTo>
                    <a:pt x="25218" y="35339"/>
                    <a:pt x="26386" y="19627"/>
                    <a:pt x="25852" y="13290"/>
                  </a:cubicBezTo>
                  <a:cubicBezTo>
                    <a:pt x="25318" y="6952"/>
                    <a:pt x="22750" y="4650"/>
                    <a:pt x="19347" y="2782"/>
                  </a:cubicBezTo>
                  <a:cubicBezTo>
                    <a:pt x="16609" y="1288"/>
                    <a:pt x="14275" y="1"/>
                    <a:pt x="123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7"/>
            <p:cNvSpPr/>
            <p:nvPr/>
          </p:nvSpPr>
          <p:spPr>
            <a:xfrm>
              <a:off x="4445850" y="2794100"/>
              <a:ext cx="98425" cy="168500"/>
            </a:xfrm>
            <a:custGeom>
              <a:avLst/>
              <a:gdLst/>
              <a:ahLst/>
              <a:cxnLst/>
              <a:rect l="l" t="t" r="r" b="b"/>
              <a:pathLst>
                <a:path w="3937" h="6740" extrusionOk="0">
                  <a:moveTo>
                    <a:pt x="0" y="1"/>
                  </a:moveTo>
                  <a:lnTo>
                    <a:pt x="0" y="6739"/>
                  </a:lnTo>
                  <a:lnTo>
                    <a:pt x="3936" y="6739"/>
                  </a:lnTo>
                  <a:lnTo>
                    <a:pt x="39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67"/>
            <p:cNvSpPr/>
            <p:nvPr/>
          </p:nvSpPr>
          <p:spPr>
            <a:xfrm>
              <a:off x="4169825" y="2663175"/>
              <a:ext cx="102600" cy="181825"/>
            </a:xfrm>
            <a:custGeom>
              <a:avLst/>
              <a:gdLst/>
              <a:ahLst/>
              <a:cxnLst/>
              <a:rect l="l" t="t" r="r" b="b"/>
              <a:pathLst>
                <a:path w="4104" h="7273" extrusionOk="0">
                  <a:moveTo>
                    <a:pt x="3903" y="1"/>
                  </a:moveTo>
                  <a:lnTo>
                    <a:pt x="0" y="168"/>
                  </a:lnTo>
                  <a:lnTo>
                    <a:pt x="167" y="7273"/>
                  </a:lnTo>
                  <a:lnTo>
                    <a:pt x="4103" y="717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67"/>
            <p:cNvSpPr/>
            <p:nvPr/>
          </p:nvSpPr>
          <p:spPr>
            <a:xfrm>
              <a:off x="3899625" y="2809850"/>
              <a:ext cx="409475" cy="200975"/>
            </a:xfrm>
            <a:custGeom>
              <a:avLst/>
              <a:gdLst/>
              <a:ahLst/>
              <a:cxnLst/>
              <a:rect l="l" t="t" r="r" b="b"/>
              <a:pathLst>
                <a:path w="16379" h="8039" extrusionOk="0">
                  <a:moveTo>
                    <a:pt x="14906" y="0"/>
                  </a:moveTo>
                  <a:cubicBezTo>
                    <a:pt x="14896" y="0"/>
                    <a:pt x="14887" y="2"/>
                    <a:pt x="14878" y="5"/>
                  </a:cubicBezTo>
                  <a:lnTo>
                    <a:pt x="14878" y="338"/>
                  </a:lnTo>
                  <a:cubicBezTo>
                    <a:pt x="14570" y="799"/>
                    <a:pt x="13424" y="1087"/>
                    <a:pt x="12382" y="1087"/>
                  </a:cubicBezTo>
                  <a:cubicBezTo>
                    <a:pt x="11841" y="1087"/>
                    <a:pt x="11328" y="1010"/>
                    <a:pt x="10975" y="839"/>
                  </a:cubicBezTo>
                  <a:lnTo>
                    <a:pt x="10908" y="205"/>
                  </a:lnTo>
                  <a:cubicBezTo>
                    <a:pt x="10708" y="205"/>
                    <a:pt x="10541" y="505"/>
                    <a:pt x="10074" y="1005"/>
                  </a:cubicBezTo>
                  <a:cubicBezTo>
                    <a:pt x="9541" y="1572"/>
                    <a:pt x="8340" y="2206"/>
                    <a:pt x="7472" y="2640"/>
                  </a:cubicBezTo>
                  <a:cubicBezTo>
                    <a:pt x="6005" y="3374"/>
                    <a:pt x="2135" y="4374"/>
                    <a:pt x="834" y="4975"/>
                  </a:cubicBezTo>
                  <a:cubicBezTo>
                    <a:pt x="0" y="5342"/>
                    <a:pt x="201" y="6576"/>
                    <a:pt x="1368" y="7310"/>
                  </a:cubicBezTo>
                  <a:cubicBezTo>
                    <a:pt x="1950" y="7682"/>
                    <a:pt x="3474" y="8038"/>
                    <a:pt x="5157" y="8038"/>
                  </a:cubicBezTo>
                  <a:cubicBezTo>
                    <a:pt x="5887" y="8038"/>
                    <a:pt x="6646" y="7972"/>
                    <a:pt x="7372" y="7810"/>
                  </a:cubicBezTo>
                  <a:cubicBezTo>
                    <a:pt x="8707" y="7510"/>
                    <a:pt x="10708" y="6576"/>
                    <a:pt x="11709" y="6409"/>
                  </a:cubicBezTo>
                  <a:cubicBezTo>
                    <a:pt x="12810" y="6242"/>
                    <a:pt x="14778" y="6042"/>
                    <a:pt x="15578" y="5509"/>
                  </a:cubicBezTo>
                  <a:cubicBezTo>
                    <a:pt x="16379" y="4975"/>
                    <a:pt x="16079" y="3741"/>
                    <a:pt x="15845" y="2740"/>
                  </a:cubicBezTo>
                  <a:cubicBezTo>
                    <a:pt x="15586" y="1670"/>
                    <a:pt x="15232" y="0"/>
                    <a:pt x="14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7"/>
            <p:cNvSpPr/>
            <p:nvPr/>
          </p:nvSpPr>
          <p:spPr>
            <a:xfrm>
              <a:off x="4172325" y="2909925"/>
              <a:ext cx="410300" cy="200975"/>
            </a:xfrm>
            <a:custGeom>
              <a:avLst/>
              <a:gdLst/>
              <a:ahLst/>
              <a:cxnLst/>
              <a:rect l="l" t="t" r="r" b="b"/>
              <a:pathLst>
                <a:path w="16412" h="8039" extrusionOk="0">
                  <a:moveTo>
                    <a:pt x="14939" y="0"/>
                  </a:moveTo>
                  <a:cubicBezTo>
                    <a:pt x="14929" y="0"/>
                    <a:pt x="14920" y="2"/>
                    <a:pt x="14911" y="5"/>
                  </a:cubicBezTo>
                  <a:lnTo>
                    <a:pt x="14911" y="338"/>
                  </a:lnTo>
                  <a:cubicBezTo>
                    <a:pt x="14603" y="799"/>
                    <a:pt x="13443" y="1087"/>
                    <a:pt x="12391" y="1087"/>
                  </a:cubicBezTo>
                  <a:cubicBezTo>
                    <a:pt x="11845" y="1087"/>
                    <a:pt x="11328" y="1009"/>
                    <a:pt x="10975" y="838"/>
                  </a:cubicBezTo>
                  <a:lnTo>
                    <a:pt x="10941" y="205"/>
                  </a:lnTo>
                  <a:cubicBezTo>
                    <a:pt x="10741" y="205"/>
                    <a:pt x="10574" y="505"/>
                    <a:pt x="10107" y="1005"/>
                  </a:cubicBezTo>
                  <a:cubicBezTo>
                    <a:pt x="9574" y="1572"/>
                    <a:pt x="8339" y="2206"/>
                    <a:pt x="7472" y="2673"/>
                  </a:cubicBezTo>
                  <a:cubicBezTo>
                    <a:pt x="6004" y="3407"/>
                    <a:pt x="2135" y="4374"/>
                    <a:pt x="834" y="4975"/>
                  </a:cubicBezTo>
                  <a:cubicBezTo>
                    <a:pt x="0" y="5342"/>
                    <a:pt x="234" y="6576"/>
                    <a:pt x="1401" y="7310"/>
                  </a:cubicBezTo>
                  <a:cubicBezTo>
                    <a:pt x="1983" y="7682"/>
                    <a:pt x="3491" y="8038"/>
                    <a:pt x="5176" y="8038"/>
                  </a:cubicBezTo>
                  <a:cubicBezTo>
                    <a:pt x="5906" y="8038"/>
                    <a:pt x="6669" y="7971"/>
                    <a:pt x="7405" y="7810"/>
                  </a:cubicBezTo>
                  <a:cubicBezTo>
                    <a:pt x="8740" y="7510"/>
                    <a:pt x="10741" y="6576"/>
                    <a:pt x="11742" y="6409"/>
                  </a:cubicBezTo>
                  <a:cubicBezTo>
                    <a:pt x="12809" y="6242"/>
                    <a:pt x="14811" y="6042"/>
                    <a:pt x="15611" y="5508"/>
                  </a:cubicBezTo>
                  <a:cubicBezTo>
                    <a:pt x="16412" y="4975"/>
                    <a:pt x="16112" y="3741"/>
                    <a:pt x="15845" y="2740"/>
                  </a:cubicBezTo>
                  <a:cubicBezTo>
                    <a:pt x="15618" y="1670"/>
                    <a:pt x="15265" y="0"/>
                    <a:pt x="14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7"/>
            <p:cNvSpPr/>
            <p:nvPr/>
          </p:nvSpPr>
          <p:spPr>
            <a:xfrm>
              <a:off x="4155650" y="1780050"/>
              <a:ext cx="939850" cy="1116850"/>
            </a:xfrm>
            <a:custGeom>
              <a:avLst/>
              <a:gdLst/>
              <a:ahLst/>
              <a:cxnLst/>
              <a:rect l="l" t="t" r="r" b="b"/>
              <a:pathLst>
                <a:path w="37594" h="44674" extrusionOk="0">
                  <a:moveTo>
                    <a:pt x="20248" y="0"/>
                  </a:moveTo>
                  <a:cubicBezTo>
                    <a:pt x="20248" y="0"/>
                    <a:pt x="17246" y="1468"/>
                    <a:pt x="15011" y="2736"/>
                  </a:cubicBezTo>
                  <a:cubicBezTo>
                    <a:pt x="4570" y="8874"/>
                    <a:pt x="0" y="12076"/>
                    <a:pt x="0" y="14911"/>
                  </a:cubicBezTo>
                  <a:cubicBezTo>
                    <a:pt x="0" y="16813"/>
                    <a:pt x="300" y="39028"/>
                    <a:pt x="300" y="39028"/>
                  </a:cubicBezTo>
                  <a:cubicBezTo>
                    <a:pt x="736" y="39373"/>
                    <a:pt x="1303" y="39493"/>
                    <a:pt x="1883" y="39493"/>
                  </a:cubicBezTo>
                  <a:cubicBezTo>
                    <a:pt x="3212" y="39493"/>
                    <a:pt x="4603" y="38862"/>
                    <a:pt x="4603" y="38862"/>
                  </a:cubicBezTo>
                  <a:cubicBezTo>
                    <a:pt x="4603" y="38862"/>
                    <a:pt x="6838" y="29755"/>
                    <a:pt x="7739" y="24251"/>
                  </a:cubicBezTo>
                  <a:cubicBezTo>
                    <a:pt x="8106" y="21916"/>
                    <a:pt x="8339" y="18180"/>
                    <a:pt x="8339" y="18180"/>
                  </a:cubicBezTo>
                  <a:lnTo>
                    <a:pt x="18876" y="11483"/>
                  </a:lnTo>
                  <a:lnTo>
                    <a:pt x="18876" y="11483"/>
                  </a:lnTo>
                  <a:cubicBezTo>
                    <a:pt x="17506" y="12701"/>
                    <a:pt x="11412" y="18159"/>
                    <a:pt x="11175" y="19047"/>
                  </a:cubicBezTo>
                  <a:cubicBezTo>
                    <a:pt x="10841" y="20482"/>
                    <a:pt x="11275" y="22550"/>
                    <a:pt x="11175" y="30322"/>
                  </a:cubicBezTo>
                  <a:cubicBezTo>
                    <a:pt x="11141" y="35159"/>
                    <a:pt x="11175" y="43932"/>
                    <a:pt x="11175" y="43932"/>
                  </a:cubicBezTo>
                  <a:cubicBezTo>
                    <a:pt x="11608" y="44488"/>
                    <a:pt x="12253" y="44673"/>
                    <a:pt x="12920" y="44673"/>
                  </a:cubicBezTo>
                  <a:cubicBezTo>
                    <a:pt x="14255" y="44673"/>
                    <a:pt x="15678" y="43932"/>
                    <a:pt x="15678" y="43932"/>
                  </a:cubicBezTo>
                  <a:cubicBezTo>
                    <a:pt x="15678" y="43932"/>
                    <a:pt x="18747" y="32023"/>
                    <a:pt x="18680" y="28187"/>
                  </a:cubicBezTo>
                  <a:cubicBezTo>
                    <a:pt x="18647" y="23851"/>
                    <a:pt x="18346" y="22316"/>
                    <a:pt x="18346" y="22316"/>
                  </a:cubicBezTo>
                  <a:cubicBezTo>
                    <a:pt x="18346" y="22316"/>
                    <a:pt x="25251" y="18747"/>
                    <a:pt x="29154" y="16712"/>
                  </a:cubicBezTo>
                  <a:cubicBezTo>
                    <a:pt x="37026" y="12676"/>
                    <a:pt x="37594" y="11209"/>
                    <a:pt x="37360" y="6472"/>
                  </a:cubicBezTo>
                  <a:lnTo>
                    <a:pt x="20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67"/>
            <p:cNvSpPr/>
            <p:nvPr/>
          </p:nvSpPr>
          <p:spPr>
            <a:xfrm>
              <a:off x="4365800" y="1916825"/>
              <a:ext cx="321900" cy="317750"/>
            </a:xfrm>
            <a:custGeom>
              <a:avLst/>
              <a:gdLst/>
              <a:ahLst/>
              <a:cxnLst/>
              <a:rect l="l" t="t" r="r" b="b"/>
              <a:pathLst>
                <a:path w="12876" h="12710" extrusionOk="0">
                  <a:moveTo>
                    <a:pt x="9340" y="0"/>
                  </a:moveTo>
                  <a:lnTo>
                    <a:pt x="9340" y="0"/>
                  </a:lnTo>
                  <a:cubicBezTo>
                    <a:pt x="9440" y="1268"/>
                    <a:pt x="9840" y="2535"/>
                    <a:pt x="10508" y="3669"/>
                  </a:cubicBezTo>
                  <a:cubicBezTo>
                    <a:pt x="11241" y="4837"/>
                    <a:pt x="0" y="12709"/>
                    <a:pt x="0" y="12709"/>
                  </a:cubicBezTo>
                  <a:lnTo>
                    <a:pt x="12876" y="4503"/>
                  </a:lnTo>
                  <a:cubicBezTo>
                    <a:pt x="12876" y="4503"/>
                    <a:pt x="11008" y="3569"/>
                    <a:pt x="934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7"/>
            <p:cNvSpPr/>
            <p:nvPr/>
          </p:nvSpPr>
          <p:spPr>
            <a:xfrm>
              <a:off x="4466710" y="1162945"/>
              <a:ext cx="275240" cy="530734"/>
            </a:xfrm>
            <a:custGeom>
              <a:avLst/>
              <a:gdLst/>
              <a:ahLst/>
              <a:cxnLst/>
              <a:rect l="l" t="t" r="r" b="b"/>
              <a:pathLst>
                <a:path w="10576" h="21149" extrusionOk="0">
                  <a:moveTo>
                    <a:pt x="10575" y="0"/>
                  </a:moveTo>
                  <a:lnTo>
                    <a:pt x="10575" y="0"/>
                  </a:lnTo>
                  <a:cubicBezTo>
                    <a:pt x="6706" y="134"/>
                    <a:pt x="5872" y="2002"/>
                    <a:pt x="4804" y="4303"/>
                  </a:cubicBezTo>
                  <a:cubicBezTo>
                    <a:pt x="3770" y="6538"/>
                    <a:pt x="1" y="16012"/>
                    <a:pt x="1" y="16012"/>
                  </a:cubicBezTo>
                  <a:lnTo>
                    <a:pt x="3070" y="21149"/>
                  </a:lnTo>
                  <a:cubicBezTo>
                    <a:pt x="4171" y="20181"/>
                    <a:pt x="7306" y="12476"/>
                    <a:pt x="7706" y="11875"/>
                  </a:cubicBezTo>
                  <a:cubicBezTo>
                    <a:pt x="8740" y="10308"/>
                    <a:pt x="10575" y="0"/>
                    <a:pt x="105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67"/>
            <p:cNvSpPr/>
            <p:nvPr/>
          </p:nvSpPr>
          <p:spPr>
            <a:xfrm>
              <a:off x="4493375" y="1157475"/>
              <a:ext cx="336925" cy="424125"/>
            </a:xfrm>
            <a:custGeom>
              <a:avLst/>
              <a:gdLst/>
              <a:ahLst/>
              <a:cxnLst/>
              <a:rect l="l" t="t" r="r" b="b"/>
              <a:pathLst>
                <a:path w="13477" h="16965" extrusionOk="0">
                  <a:moveTo>
                    <a:pt x="9823" y="0"/>
                  </a:moveTo>
                  <a:cubicBezTo>
                    <a:pt x="7300" y="0"/>
                    <a:pt x="5737" y="993"/>
                    <a:pt x="4737" y="2621"/>
                  </a:cubicBezTo>
                  <a:cubicBezTo>
                    <a:pt x="3136" y="5189"/>
                    <a:pt x="1" y="13629"/>
                    <a:pt x="1" y="13629"/>
                  </a:cubicBezTo>
                  <a:cubicBezTo>
                    <a:pt x="1" y="13629"/>
                    <a:pt x="1935" y="16564"/>
                    <a:pt x="5505" y="16964"/>
                  </a:cubicBezTo>
                  <a:lnTo>
                    <a:pt x="11109" y="7358"/>
                  </a:lnTo>
                  <a:lnTo>
                    <a:pt x="13477" y="720"/>
                  </a:lnTo>
                  <a:cubicBezTo>
                    <a:pt x="12776" y="353"/>
                    <a:pt x="11976" y="119"/>
                    <a:pt x="11175" y="86"/>
                  </a:cubicBezTo>
                  <a:cubicBezTo>
                    <a:pt x="10696" y="28"/>
                    <a:pt x="10246" y="0"/>
                    <a:pt x="9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67"/>
            <p:cNvSpPr/>
            <p:nvPr/>
          </p:nvSpPr>
          <p:spPr>
            <a:xfrm>
              <a:off x="4493375" y="1157475"/>
              <a:ext cx="336925" cy="424125"/>
            </a:xfrm>
            <a:custGeom>
              <a:avLst/>
              <a:gdLst/>
              <a:ahLst/>
              <a:cxnLst/>
              <a:rect l="l" t="t" r="r" b="b"/>
              <a:pathLst>
                <a:path w="13477" h="16965" extrusionOk="0">
                  <a:moveTo>
                    <a:pt x="9823" y="0"/>
                  </a:moveTo>
                  <a:cubicBezTo>
                    <a:pt x="7300" y="0"/>
                    <a:pt x="5737" y="993"/>
                    <a:pt x="4737" y="2621"/>
                  </a:cubicBezTo>
                  <a:cubicBezTo>
                    <a:pt x="3136" y="5189"/>
                    <a:pt x="1" y="13629"/>
                    <a:pt x="1" y="13629"/>
                  </a:cubicBezTo>
                  <a:cubicBezTo>
                    <a:pt x="1" y="13629"/>
                    <a:pt x="1935" y="16564"/>
                    <a:pt x="5505" y="16964"/>
                  </a:cubicBezTo>
                  <a:lnTo>
                    <a:pt x="11109" y="7358"/>
                  </a:lnTo>
                  <a:lnTo>
                    <a:pt x="13477" y="720"/>
                  </a:lnTo>
                  <a:cubicBezTo>
                    <a:pt x="12776" y="353"/>
                    <a:pt x="11976" y="119"/>
                    <a:pt x="11175" y="86"/>
                  </a:cubicBezTo>
                  <a:cubicBezTo>
                    <a:pt x="10696" y="28"/>
                    <a:pt x="10246" y="0"/>
                    <a:pt x="9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67"/>
            <p:cNvSpPr/>
            <p:nvPr/>
          </p:nvSpPr>
          <p:spPr>
            <a:xfrm>
              <a:off x="4609300" y="1159600"/>
              <a:ext cx="480375" cy="817050"/>
            </a:xfrm>
            <a:custGeom>
              <a:avLst/>
              <a:gdLst/>
              <a:ahLst/>
              <a:cxnLst/>
              <a:rect l="l" t="t" r="r" b="b"/>
              <a:pathLst>
                <a:path w="19215" h="32682" extrusionOk="0">
                  <a:moveTo>
                    <a:pt x="6538" y="1"/>
                  </a:moveTo>
                  <a:cubicBezTo>
                    <a:pt x="1802" y="234"/>
                    <a:pt x="67" y="4004"/>
                    <a:pt x="67" y="7072"/>
                  </a:cubicBezTo>
                  <a:cubicBezTo>
                    <a:pt x="67" y="10175"/>
                    <a:pt x="0" y="25919"/>
                    <a:pt x="0" y="25919"/>
                  </a:cubicBezTo>
                  <a:cubicBezTo>
                    <a:pt x="1172" y="30377"/>
                    <a:pt x="8532" y="32682"/>
                    <a:pt x="13904" y="32682"/>
                  </a:cubicBezTo>
                  <a:cubicBezTo>
                    <a:pt x="16331" y="32682"/>
                    <a:pt x="18352" y="32211"/>
                    <a:pt x="19214" y="31256"/>
                  </a:cubicBezTo>
                  <a:lnTo>
                    <a:pt x="18714" y="14711"/>
                  </a:lnTo>
                  <a:lnTo>
                    <a:pt x="18714" y="1769"/>
                  </a:lnTo>
                  <a:cubicBezTo>
                    <a:pt x="17012" y="1168"/>
                    <a:pt x="13176" y="301"/>
                    <a:pt x="12709" y="168"/>
                  </a:cubicBezTo>
                  <a:lnTo>
                    <a:pt x="65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67"/>
            <p:cNvSpPr/>
            <p:nvPr/>
          </p:nvSpPr>
          <p:spPr>
            <a:xfrm>
              <a:off x="4930350" y="732400"/>
              <a:ext cx="94275" cy="329650"/>
            </a:xfrm>
            <a:custGeom>
              <a:avLst/>
              <a:gdLst/>
              <a:ahLst/>
              <a:cxnLst/>
              <a:rect l="l" t="t" r="r" b="b"/>
              <a:pathLst>
                <a:path w="3771" h="13186" extrusionOk="0">
                  <a:moveTo>
                    <a:pt x="2286" y="0"/>
                  </a:moveTo>
                  <a:cubicBezTo>
                    <a:pt x="2124" y="0"/>
                    <a:pt x="1959" y="36"/>
                    <a:pt x="1802" y="110"/>
                  </a:cubicBezTo>
                  <a:cubicBezTo>
                    <a:pt x="1802" y="110"/>
                    <a:pt x="1735" y="110"/>
                    <a:pt x="1735" y="177"/>
                  </a:cubicBezTo>
                  <a:cubicBezTo>
                    <a:pt x="1202" y="510"/>
                    <a:pt x="968" y="1177"/>
                    <a:pt x="1202" y="1744"/>
                  </a:cubicBezTo>
                  <a:lnTo>
                    <a:pt x="701" y="7282"/>
                  </a:lnTo>
                  <a:lnTo>
                    <a:pt x="234" y="7248"/>
                  </a:lnTo>
                  <a:lnTo>
                    <a:pt x="34" y="10517"/>
                  </a:lnTo>
                  <a:lnTo>
                    <a:pt x="1" y="13186"/>
                  </a:lnTo>
                  <a:cubicBezTo>
                    <a:pt x="1302" y="13119"/>
                    <a:pt x="2236" y="11885"/>
                    <a:pt x="3003" y="7515"/>
                  </a:cubicBezTo>
                  <a:cubicBezTo>
                    <a:pt x="3603" y="4213"/>
                    <a:pt x="3770" y="2745"/>
                    <a:pt x="3003" y="2011"/>
                  </a:cubicBezTo>
                  <a:cubicBezTo>
                    <a:pt x="2703" y="1711"/>
                    <a:pt x="2336" y="1511"/>
                    <a:pt x="1936" y="1411"/>
                  </a:cubicBezTo>
                  <a:lnTo>
                    <a:pt x="3337" y="677"/>
                  </a:lnTo>
                  <a:cubicBezTo>
                    <a:pt x="3119" y="243"/>
                    <a:pt x="2711" y="0"/>
                    <a:pt x="2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7"/>
            <p:cNvSpPr/>
            <p:nvPr/>
          </p:nvSpPr>
          <p:spPr>
            <a:xfrm>
              <a:off x="4930350" y="732400"/>
              <a:ext cx="94275" cy="329650"/>
            </a:xfrm>
            <a:custGeom>
              <a:avLst/>
              <a:gdLst/>
              <a:ahLst/>
              <a:cxnLst/>
              <a:rect l="l" t="t" r="r" b="b"/>
              <a:pathLst>
                <a:path w="3771" h="13186" extrusionOk="0">
                  <a:moveTo>
                    <a:pt x="2286" y="0"/>
                  </a:moveTo>
                  <a:cubicBezTo>
                    <a:pt x="2124" y="0"/>
                    <a:pt x="1959" y="36"/>
                    <a:pt x="1802" y="110"/>
                  </a:cubicBezTo>
                  <a:cubicBezTo>
                    <a:pt x="1802" y="110"/>
                    <a:pt x="1735" y="110"/>
                    <a:pt x="1735" y="177"/>
                  </a:cubicBezTo>
                  <a:cubicBezTo>
                    <a:pt x="1202" y="510"/>
                    <a:pt x="968" y="1177"/>
                    <a:pt x="1202" y="1744"/>
                  </a:cubicBezTo>
                  <a:lnTo>
                    <a:pt x="701" y="7282"/>
                  </a:lnTo>
                  <a:lnTo>
                    <a:pt x="234" y="7248"/>
                  </a:lnTo>
                  <a:lnTo>
                    <a:pt x="34" y="10517"/>
                  </a:lnTo>
                  <a:lnTo>
                    <a:pt x="1" y="13186"/>
                  </a:lnTo>
                  <a:cubicBezTo>
                    <a:pt x="1302" y="13119"/>
                    <a:pt x="2236" y="11885"/>
                    <a:pt x="3003" y="7515"/>
                  </a:cubicBezTo>
                  <a:cubicBezTo>
                    <a:pt x="3603" y="4213"/>
                    <a:pt x="3770" y="2745"/>
                    <a:pt x="3003" y="2011"/>
                  </a:cubicBezTo>
                  <a:cubicBezTo>
                    <a:pt x="2703" y="1711"/>
                    <a:pt x="2336" y="1511"/>
                    <a:pt x="1936" y="1411"/>
                  </a:cubicBezTo>
                  <a:lnTo>
                    <a:pt x="3337" y="677"/>
                  </a:lnTo>
                  <a:cubicBezTo>
                    <a:pt x="3119" y="243"/>
                    <a:pt x="2711" y="0"/>
                    <a:pt x="2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7"/>
            <p:cNvSpPr/>
            <p:nvPr/>
          </p:nvSpPr>
          <p:spPr>
            <a:xfrm>
              <a:off x="4563575" y="732525"/>
              <a:ext cx="92450" cy="76025"/>
            </a:xfrm>
            <a:custGeom>
              <a:avLst/>
              <a:gdLst/>
              <a:ahLst/>
              <a:cxnLst/>
              <a:rect l="l" t="t" r="r" b="b"/>
              <a:pathLst>
                <a:path w="3698" h="3041" extrusionOk="0">
                  <a:moveTo>
                    <a:pt x="499" y="1"/>
                  </a:moveTo>
                  <a:cubicBezTo>
                    <a:pt x="76" y="1"/>
                    <a:pt x="0" y="665"/>
                    <a:pt x="328" y="1239"/>
                  </a:cubicBezTo>
                  <a:cubicBezTo>
                    <a:pt x="862" y="2273"/>
                    <a:pt x="1863" y="2940"/>
                    <a:pt x="3030" y="3040"/>
                  </a:cubicBezTo>
                  <a:cubicBezTo>
                    <a:pt x="3030" y="2940"/>
                    <a:pt x="3697" y="1206"/>
                    <a:pt x="3697" y="1206"/>
                  </a:cubicBezTo>
                  <a:lnTo>
                    <a:pt x="2296" y="405"/>
                  </a:lnTo>
                  <a:cubicBezTo>
                    <a:pt x="1796" y="405"/>
                    <a:pt x="1329" y="338"/>
                    <a:pt x="829" y="105"/>
                  </a:cubicBezTo>
                  <a:cubicBezTo>
                    <a:pt x="702" y="33"/>
                    <a:pt x="592" y="1"/>
                    <a:pt x="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7"/>
            <p:cNvSpPr/>
            <p:nvPr/>
          </p:nvSpPr>
          <p:spPr>
            <a:xfrm>
              <a:off x="4563575" y="732525"/>
              <a:ext cx="92450" cy="76025"/>
            </a:xfrm>
            <a:custGeom>
              <a:avLst/>
              <a:gdLst/>
              <a:ahLst/>
              <a:cxnLst/>
              <a:rect l="l" t="t" r="r" b="b"/>
              <a:pathLst>
                <a:path w="3698" h="3041" extrusionOk="0">
                  <a:moveTo>
                    <a:pt x="499" y="1"/>
                  </a:moveTo>
                  <a:cubicBezTo>
                    <a:pt x="76" y="1"/>
                    <a:pt x="0" y="665"/>
                    <a:pt x="328" y="1239"/>
                  </a:cubicBezTo>
                  <a:cubicBezTo>
                    <a:pt x="862" y="2273"/>
                    <a:pt x="1863" y="2940"/>
                    <a:pt x="3030" y="3040"/>
                  </a:cubicBezTo>
                  <a:cubicBezTo>
                    <a:pt x="3030" y="2940"/>
                    <a:pt x="3697" y="1206"/>
                    <a:pt x="3697" y="1206"/>
                  </a:cubicBezTo>
                  <a:lnTo>
                    <a:pt x="2296" y="405"/>
                  </a:lnTo>
                  <a:cubicBezTo>
                    <a:pt x="1796" y="405"/>
                    <a:pt x="1329" y="338"/>
                    <a:pt x="829" y="105"/>
                  </a:cubicBezTo>
                  <a:cubicBezTo>
                    <a:pt x="702" y="33"/>
                    <a:pt x="592" y="1"/>
                    <a:pt x="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7"/>
            <p:cNvSpPr/>
            <p:nvPr/>
          </p:nvSpPr>
          <p:spPr>
            <a:xfrm>
              <a:off x="4620125" y="698800"/>
              <a:ext cx="423675" cy="552725"/>
            </a:xfrm>
            <a:custGeom>
              <a:avLst/>
              <a:gdLst/>
              <a:ahLst/>
              <a:cxnLst/>
              <a:rect l="l" t="t" r="r" b="b"/>
              <a:pathLst>
                <a:path w="16947" h="22109" extrusionOk="0">
                  <a:moveTo>
                    <a:pt x="5976" y="0"/>
                  </a:moveTo>
                  <a:cubicBezTo>
                    <a:pt x="3379" y="0"/>
                    <a:pt x="926" y="1242"/>
                    <a:pt x="535" y="4456"/>
                  </a:cubicBezTo>
                  <a:cubicBezTo>
                    <a:pt x="1" y="9226"/>
                    <a:pt x="234" y="11161"/>
                    <a:pt x="902" y="13596"/>
                  </a:cubicBezTo>
                  <a:cubicBezTo>
                    <a:pt x="1335" y="15097"/>
                    <a:pt x="2203" y="16231"/>
                    <a:pt x="3570" y="16431"/>
                  </a:cubicBezTo>
                  <a:cubicBezTo>
                    <a:pt x="3767" y="16439"/>
                    <a:pt x="3966" y="16443"/>
                    <a:pt x="4165" y="16443"/>
                  </a:cubicBezTo>
                  <a:cubicBezTo>
                    <a:pt x="4812" y="16443"/>
                    <a:pt x="5468" y="16400"/>
                    <a:pt x="6105" y="16298"/>
                  </a:cubicBezTo>
                  <a:lnTo>
                    <a:pt x="6105" y="18399"/>
                  </a:lnTo>
                  <a:cubicBezTo>
                    <a:pt x="5110" y="19674"/>
                    <a:pt x="4463" y="22109"/>
                    <a:pt x="7082" y="22109"/>
                  </a:cubicBezTo>
                  <a:cubicBezTo>
                    <a:pt x="7273" y="22109"/>
                    <a:pt x="7480" y="22096"/>
                    <a:pt x="7706" y="22069"/>
                  </a:cubicBezTo>
                  <a:cubicBezTo>
                    <a:pt x="11042" y="21635"/>
                    <a:pt x="12276" y="18600"/>
                    <a:pt x="12276" y="18600"/>
                  </a:cubicBezTo>
                  <a:lnTo>
                    <a:pt x="12410" y="11761"/>
                  </a:lnTo>
                  <a:cubicBezTo>
                    <a:pt x="12410" y="11761"/>
                    <a:pt x="12606" y="12547"/>
                    <a:pt x="13670" y="12547"/>
                  </a:cubicBezTo>
                  <a:cubicBezTo>
                    <a:pt x="13922" y="12547"/>
                    <a:pt x="14221" y="12503"/>
                    <a:pt x="14578" y="12395"/>
                  </a:cubicBezTo>
                  <a:cubicBezTo>
                    <a:pt x="15679" y="12061"/>
                    <a:pt x="16946" y="10060"/>
                    <a:pt x="16279" y="8592"/>
                  </a:cubicBezTo>
                  <a:cubicBezTo>
                    <a:pt x="15962" y="7895"/>
                    <a:pt x="15480" y="7665"/>
                    <a:pt x="15015" y="7665"/>
                  </a:cubicBezTo>
                  <a:cubicBezTo>
                    <a:pt x="14500" y="7665"/>
                    <a:pt x="14005" y="7947"/>
                    <a:pt x="13777" y="8192"/>
                  </a:cubicBezTo>
                  <a:cubicBezTo>
                    <a:pt x="13427" y="8571"/>
                    <a:pt x="13001" y="9129"/>
                    <a:pt x="12676" y="9129"/>
                  </a:cubicBezTo>
                  <a:cubicBezTo>
                    <a:pt x="12630" y="9129"/>
                    <a:pt x="12585" y="9118"/>
                    <a:pt x="12543" y="9093"/>
                  </a:cubicBezTo>
                  <a:cubicBezTo>
                    <a:pt x="12543" y="9093"/>
                    <a:pt x="13777" y="3289"/>
                    <a:pt x="10508" y="1254"/>
                  </a:cubicBezTo>
                  <a:cubicBezTo>
                    <a:pt x="9246" y="476"/>
                    <a:pt x="7584" y="0"/>
                    <a:pt x="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7"/>
            <p:cNvSpPr/>
            <p:nvPr/>
          </p:nvSpPr>
          <p:spPr>
            <a:xfrm>
              <a:off x="4587625" y="611125"/>
              <a:ext cx="391950" cy="330025"/>
            </a:xfrm>
            <a:custGeom>
              <a:avLst/>
              <a:gdLst/>
              <a:ahLst/>
              <a:cxnLst/>
              <a:rect l="l" t="t" r="r" b="b"/>
              <a:pathLst>
                <a:path w="15678" h="13201" extrusionOk="0">
                  <a:moveTo>
                    <a:pt x="982" y="1"/>
                  </a:moveTo>
                  <a:cubicBezTo>
                    <a:pt x="654" y="1"/>
                    <a:pt x="542" y="236"/>
                    <a:pt x="400" y="725"/>
                  </a:cubicBezTo>
                  <a:cubicBezTo>
                    <a:pt x="133" y="1759"/>
                    <a:pt x="0" y="4127"/>
                    <a:pt x="1401" y="5761"/>
                  </a:cubicBezTo>
                  <a:lnTo>
                    <a:pt x="2569" y="6195"/>
                  </a:lnTo>
                  <a:cubicBezTo>
                    <a:pt x="2569" y="6195"/>
                    <a:pt x="3202" y="6762"/>
                    <a:pt x="5404" y="7029"/>
                  </a:cubicBezTo>
                  <a:cubicBezTo>
                    <a:pt x="6012" y="7093"/>
                    <a:pt x="6708" y="7117"/>
                    <a:pt x="7409" y="7117"/>
                  </a:cubicBezTo>
                  <a:cubicBezTo>
                    <a:pt x="9288" y="7117"/>
                    <a:pt x="11202" y="6944"/>
                    <a:pt x="11542" y="6896"/>
                  </a:cubicBezTo>
                  <a:cubicBezTo>
                    <a:pt x="11584" y="6889"/>
                    <a:pt x="11625" y="6885"/>
                    <a:pt x="11663" y="6885"/>
                  </a:cubicBezTo>
                  <a:cubicBezTo>
                    <a:pt x="12199" y="6885"/>
                    <a:pt x="12365" y="7544"/>
                    <a:pt x="12676" y="9131"/>
                  </a:cubicBezTo>
                  <a:cubicBezTo>
                    <a:pt x="13009" y="10632"/>
                    <a:pt x="13243" y="13133"/>
                    <a:pt x="13843" y="13200"/>
                  </a:cubicBezTo>
                  <a:cubicBezTo>
                    <a:pt x="14010" y="13200"/>
                    <a:pt x="14677" y="12099"/>
                    <a:pt x="15077" y="11699"/>
                  </a:cubicBezTo>
                  <a:cubicBezTo>
                    <a:pt x="15678" y="11132"/>
                    <a:pt x="14911" y="6228"/>
                    <a:pt x="14911" y="6228"/>
                  </a:cubicBezTo>
                  <a:cubicBezTo>
                    <a:pt x="14911" y="6228"/>
                    <a:pt x="15544" y="4360"/>
                    <a:pt x="14344" y="3126"/>
                  </a:cubicBezTo>
                  <a:cubicBezTo>
                    <a:pt x="13143" y="1925"/>
                    <a:pt x="10874" y="2092"/>
                    <a:pt x="9207" y="2059"/>
                  </a:cubicBezTo>
                  <a:cubicBezTo>
                    <a:pt x="7172" y="2059"/>
                    <a:pt x="5137" y="1692"/>
                    <a:pt x="3236" y="858"/>
                  </a:cubicBezTo>
                  <a:cubicBezTo>
                    <a:pt x="1986" y="295"/>
                    <a:pt x="1349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7"/>
            <p:cNvSpPr/>
            <p:nvPr/>
          </p:nvSpPr>
          <p:spPr>
            <a:xfrm>
              <a:off x="4587625" y="611125"/>
              <a:ext cx="391950" cy="330025"/>
            </a:xfrm>
            <a:custGeom>
              <a:avLst/>
              <a:gdLst/>
              <a:ahLst/>
              <a:cxnLst/>
              <a:rect l="l" t="t" r="r" b="b"/>
              <a:pathLst>
                <a:path w="15678" h="13201" extrusionOk="0">
                  <a:moveTo>
                    <a:pt x="982" y="1"/>
                  </a:moveTo>
                  <a:cubicBezTo>
                    <a:pt x="654" y="1"/>
                    <a:pt x="542" y="236"/>
                    <a:pt x="400" y="725"/>
                  </a:cubicBezTo>
                  <a:cubicBezTo>
                    <a:pt x="133" y="1759"/>
                    <a:pt x="0" y="4127"/>
                    <a:pt x="1401" y="5761"/>
                  </a:cubicBezTo>
                  <a:lnTo>
                    <a:pt x="2569" y="6195"/>
                  </a:lnTo>
                  <a:cubicBezTo>
                    <a:pt x="2569" y="6195"/>
                    <a:pt x="3202" y="6762"/>
                    <a:pt x="5404" y="7029"/>
                  </a:cubicBezTo>
                  <a:cubicBezTo>
                    <a:pt x="6012" y="7093"/>
                    <a:pt x="6708" y="7117"/>
                    <a:pt x="7409" y="7117"/>
                  </a:cubicBezTo>
                  <a:cubicBezTo>
                    <a:pt x="9288" y="7117"/>
                    <a:pt x="11202" y="6944"/>
                    <a:pt x="11542" y="6896"/>
                  </a:cubicBezTo>
                  <a:cubicBezTo>
                    <a:pt x="11584" y="6889"/>
                    <a:pt x="11625" y="6885"/>
                    <a:pt x="11663" y="6885"/>
                  </a:cubicBezTo>
                  <a:cubicBezTo>
                    <a:pt x="12199" y="6885"/>
                    <a:pt x="12365" y="7544"/>
                    <a:pt x="12676" y="9131"/>
                  </a:cubicBezTo>
                  <a:cubicBezTo>
                    <a:pt x="13009" y="10632"/>
                    <a:pt x="13243" y="13133"/>
                    <a:pt x="13843" y="13200"/>
                  </a:cubicBezTo>
                  <a:cubicBezTo>
                    <a:pt x="14010" y="13200"/>
                    <a:pt x="14677" y="12099"/>
                    <a:pt x="15077" y="11699"/>
                  </a:cubicBezTo>
                  <a:cubicBezTo>
                    <a:pt x="15678" y="11132"/>
                    <a:pt x="14911" y="6228"/>
                    <a:pt x="14911" y="6228"/>
                  </a:cubicBezTo>
                  <a:cubicBezTo>
                    <a:pt x="14911" y="6228"/>
                    <a:pt x="15544" y="4360"/>
                    <a:pt x="14344" y="3126"/>
                  </a:cubicBezTo>
                  <a:cubicBezTo>
                    <a:pt x="13143" y="1925"/>
                    <a:pt x="10874" y="2092"/>
                    <a:pt x="9207" y="2059"/>
                  </a:cubicBezTo>
                  <a:cubicBezTo>
                    <a:pt x="7172" y="2059"/>
                    <a:pt x="5137" y="1692"/>
                    <a:pt x="3236" y="858"/>
                  </a:cubicBezTo>
                  <a:cubicBezTo>
                    <a:pt x="1986" y="295"/>
                    <a:pt x="1349" y="1"/>
                    <a:pt x="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4774425" y="1039525"/>
              <a:ext cx="141775" cy="87575"/>
            </a:xfrm>
            <a:custGeom>
              <a:avLst/>
              <a:gdLst/>
              <a:ahLst/>
              <a:cxnLst/>
              <a:rect l="l" t="t" r="r" b="b"/>
              <a:pathLst>
                <a:path w="5671" h="3503" extrusionOk="0">
                  <a:moveTo>
                    <a:pt x="5671" y="0"/>
                  </a:moveTo>
                  <a:cubicBezTo>
                    <a:pt x="5337" y="667"/>
                    <a:pt x="4770" y="1168"/>
                    <a:pt x="4170" y="1501"/>
                  </a:cubicBezTo>
                  <a:cubicBezTo>
                    <a:pt x="3069" y="2102"/>
                    <a:pt x="0" y="2736"/>
                    <a:pt x="0" y="2736"/>
                  </a:cubicBezTo>
                  <a:lnTo>
                    <a:pt x="0" y="3503"/>
                  </a:lnTo>
                  <a:cubicBezTo>
                    <a:pt x="0" y="3503"/>
                    <a:pt x="4036" y="2769"/>
                    <a:pt x="4837" y="1768"/>
                  </a:cubicBezTo>
                  <a:cubicBezTo>
                    <a:pt x="5204" y="1234"/>
                    <a:pt x="5504" y="634"/>
                    <a:pt x="56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7"/>
            <p:cNvSpPr/>
            <p:nvPr/>
          </p:nvSpPr>
          <p:spPr>
            <a:xfrm>
              <a:off x="4762750" y="890850"/>
              <a:ext cx="30875" cy="30350"/>
            </a:xfrm>
            <a:custGeom>
              <a:avLst/>
              <a:gdLst/>
              <a:ahLst/>
              <a:cxnLst/>
              <a:rect l="l" t="t" r="r" b="b"/>
              <a:pathLst>
                <a:path w="1235" h="1214" extrusionOk="0">
                  <a:moveTo>
                    <a:pt x="475" y="0"/>
                  </a:moveTo>
                  <a:cubicBezTo>
                    <a:pt x="191" y="0"/>
                    <a:pt x="0" y="278"/>
                    <a:pt x="0" y="610"/>
                  </a:cubicBezTo>
                  <a:cubicBezTo>
                    <a:pt x="0" y="927"/>
                    <a:pt x="270" y="1213"/>
                    <a:pt x="583" y="1213"/>
                  </a:cubicBezTo>
                  <a:cubicBezTo>
                    <a:pt x="600" y="1213"/>
                    <a:pt x="617" y="1212"/>
                    <a:pt x="634" y="1211"/>
                  </a:cubicBezTo>
                  <a:cubicBezTo>
                    <a:pt x="967" y="1211"/>
                    <a:pt x="1234" y="910"/>
                    <a:pt x="1201" y="577"/>
                  </a:cubicBezTo>
                  <a:cubicBezTo>
                    <a:pt x="1201" y="243"/>
                    <a:pt x="901" y="10"/>
                    <a:pt x="567" y="10"/>
                  </a:cubicBezTo>
                  <a:cubicBezTo>
                    <a:pt x="536" y="3"/>
                    <a:pt x="505" y="0"/>
                    <a:pt x="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7"/>
            <p:cNvSpPr/>
            <p:nvPr/>
          </p:nvSpPr>
          <p:spPr>
            <a:xfrm>
              <a:off x="4778575" y="837050"/>
              <a:ext cx="38400" cy="29025"/>
            </a:xfrm>
            <a:custGeom>
              <a:avLst/>
              <a:gdLst/>
              <a:ahLst/>
              <a:cxnLst/>
              <a:rect l="l" t="t" r="r" b="b"/>
              <a:pathLst>
                <a:path w="1536" h="1161" extrusionOk="0">
                  <a:moveTo>
                    <a:pt x="677" y="1"/>
                  </a:moveTo>
                  <a:cubicBezTo>
                    <a:pt x="415" y="1"/>
                    <a:pt x="161" y="142"/>
                    <a:pt x="1" y="394"/>
                  </a:cubicBezTo>
                  <a:lnTo>
                    <a:pt x="1335" y="1161"/>
                  </a:lnTo>
                  <a:cubicBezTo>
                    <a:pt x="1535" y="761"/>
                    <a:pt x="1368" y="327"/>
                    <a:pt x="1035" y="94"/>
                  </a:cubicBezTo>
                  <a:cubicBezTo>
                    <a:pt x="919" y="31"/>
                    <a:pt x="797" y="1"/>
                    <a:pt x="6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7"/>
            <p:cNvSpPr/>
            <p:nvPr/>
          </p:nvSpPr>
          <p:spPr>
            <a:xfrm>
              <a:off x="4725200" y="1012825"/>
              <a:ext cx="38400" cy="26750"/>
            </a:xfrm>
            <a:custGeom>
              <a:avLst/>
              <a:gdLst/>
              <a:ahLst/>
              <a:cxnLst/>
              <a:rect l="l" t="t" r="r" b="b"/>
              <a:pathLst>
                <a:path w="1536" h="1070" extrusionOk="0">
                  <a:moveTo>
                    <a:pt x="1402" y="1"/>
                  </a:moveTo>
                  <a:lnTo>
                    <a:pt x="1" y="535"/>
                  </a:lnTo>
                  <a:cubicBezTo>
                    <a:pt x="111" y="836"/>
                    <a:pt x="400" y="1070"/>
                    <a:pt x="740" y="1070"/>
                  </a:cubicBezTo>
                  <a:cubicBezTo>
                    <a:pt x="814" y="1070"/>
                    <a:pt x="891" y="1059"/>
                    <a:pt x="968" y="1035"/>
                  </a:cubicBezTo>
                  <a:lnTo>
                    <a:pt x="1002" y="1035"/>
                  </a:lnTo>
                  <a:cubicBezTo>
                    <a:pt x="1335" y="868"/>
                    <a:pt x="1535" y="401"/>
                    <a:pt x="14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67"/>
            <p:cNvSpPr/>
            <p:nvPr/>
          </p:nvSpPr>
          <p:spPr>
            <a:xfrm>
              <a:off x="4630975" y="829525"/>
              <a:ext cx="36725" cy="30725"/>
            </a:xfrm>
            <a:custGeom>
              <a:avLst/>
              <a:gdLst/>
              <a:ahLst/>
              <a:cxnLst/>
              <a:rect l="l" t="t" r="r" b="b"/>
              <a:pathLst>
                <a:path w="1469" h="1229" extrusionOk="0">
                  <a:moveTo>
                    <a:pt x="856" y="0"/>
                  </a:moveTo>
                  <a:cubicBezTo>
                    <a:pt x="724" y="0"/>
                    <a:pt x="591" y="41"/>
                    <a:pt x="468" y="128"/>
                  </a:cubicBezTo>
                  <a:cubicBezTo>
                    <a:pt x="468" y="128"/>
                    <a:pt x="434" y="128"/>
                    <a:pt x="434" y="161"/>
                  </a:cubicBezTo>
                  <a:cubicBezTo>
                    <a:pt x="101" y="395"/>
                    <a:pt x="1" y="862"/>
                    <a:pt x="267" y="1228"/>
                  </a:cubicBezTo>
                  <a:lnTo>
                    <a:pt x="1468" y="328"/>
                  </a:lnTo>
                  <a:cubicBezTo>
                    <a:pt x="1300" y="118"/>
                    <a:pt x="1080" y="0"/>
                    <a:pt x="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67"/>
            <p:cNvSpPr/>
            <p:nvPr/>
          </p:nvSpPr>
          <p:spPr>
            <a:xfrm>
              <a:off x="4640975" y="880250"/>
              <a:ext cx="30900" cy="30100"/>
            </a:xfrm>
            <a:custGeom>
              <a:avLst/>
              <a:gdLst/>
              <a:ahLst/>
              <a:cxnLst/>
              <a:rect l="l" t="t" r="r" b="b"/>
              <a:pathLst>
                <a:path w="1236" h="1204" extrusionOk="0">
                  <a:moveTo>
                    <a:pt x="568" y="0"/>
                  </a:moveTo>
                  <a:cubicBezTo>
                    <a:pt x="268" y="0"/>
                    <a:pt x="1" y="300"/>
                    <a:pt x="1" y="634"/>
                  </a:cubicBezTo>
                  <a:cubicBezTo>
                    <a:pt x="1" y="948"/>
                    <a:pt x="238" y="1204"/>
                    <a:pt x="545" y="1204"/>
                  </a:cubicBezTo>
                  <a:cubicBezTo>
                    <a:pt x="564" y="1204"/>
                    <a:pt x="582" y="1203"/>
                    <a:pt x="601" y="1201"/>
                  </a:cubicBezTo>
                  <a:cubicBezTo>
                    <a:pt x="935" y="1201"/>
                    <a:pt x="1235" y="934"/>
                    <a:pt x="1202" y="600"/>
                  </a:cubicBezTo>
                  <a:cubicBezTo>
                    <a:pt x="1202" y="267"/>
                    <a:pt x="902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7"/>
            <p:cNvSpPr/>
            <p:nvPr/>
          </p:nvSpPr>
          <p:spPr>
            <a:xfrm>
              <a:off x="4663500" y="886900"/>
              <a:ext cx="54225" cy="93425"/>
            </a:xfrm>
            <a:custGeom>
              <a:avLst/>
              <a:gdLst/>
              <a:ahLst/>
              <a:cxnLst/>
              <a:rect l="l" t="t" r="r" b="b"/>
              <a:pathLst>
                <a:path w="2169" h="3737" extrusionOk="0">
                  <a:moveTo>
                    <a:pt x="2169" y="1"/>
                  </a:moveTo>
                  <a:lnTo>
                    <a:pt x="1" y="3070"/>
                  </a:lnTo>
                  <a:lnTo>
                    <a:pt x="1969" y="3737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7"/>
            <p:cNvSpPr/>
            <p:nvPr/>
          </p:nvSpPr>
          <p:spPr>
            <a:xfrm>
              <a:off x="4964550" y="1196300"/>
              <a:ext cx="764725" cy="481050"/>
            </a:xfrm>
            <a:custGeom>
              <a:avLst/>
              <a:gdLst/>
              <a:ahLst/>
              <a:cxnLst/>
              <a:rect l="l" t="t" r="r" b="b"/>
              <a:pathLst>
                <a:path w="30589" h="19242" extrusionOk="0">
                  <a:moveTo>
                    <a:pt x="3103" y="0"/>
                  </a:moveTo>
                  <a:cubicBezTo>
                    <a:pt x="3103" y="1"/>
                    <a:pt x="1" y="7339"/>
                    <a:pt x="3636" y="10575"/>
                  </a:cubicBezTo>
                  <a:cubicBezTo>
                    <a:pt x="4504" y="12042"/>
                    <a:pt x="5471" y="13477"/>
                    <a:pt x="6572" y="14744"/>
                  </a:cubicBezTo>
                  <a:cubicBezTo>
                    <a:pt x="8173" y="16712"/>
                    <a:pt x="9841" y="18814"/>
                    <a:pt x="10408" y="19181"/>
                  </a:cubicBezTo>
                  <a:cubicBezTo>
                    <a:pt x="10472" y="19222"/>
                    <a:pt x="10555" y="19242"/>
                    <a:pt x="10657" y="19242"/>
                  </a:cubicBezTo>
                  <a:cubicBezTo>
                    <a:pt x="12680" y="19242"/>
                    <a:pt x="21824" y="11386"/>
                    <a:pt x="22650" y="10942"/>
                  </a:cubicBezTo>
                  <a:cubicBezTo>
                    <a:pt x="23517" y="10508"/>
                    <a:pt x="24518" y="10041"/>
                    <a:pt x="25319" y="9541"/>
                  </a:cubicBezTo>
                  <a:cubicBezTo>
                    <a:pt x="26619" y="8707"/>
                    <a:pt x="27787" y="7673"/>
                    <a:pt x="28788" y="6438"/>
                  </a:cubicBezTo>
                  <a:cubicBezTo>
                    <a:pt x="29755" y="5238"/>
                    <a:pt x="30589" y="3870"/>
                    <a:pt x="30189" y="2235"/>
                  </a:cubicBezTo>
                  <a:cubicBezTo>
                    <a:pt x="30155" y="2035"/>
                    <a:pt x="30089" y="1768"/>
                    <a:pt x="29955" y="1568"/>
                  </a:cubicBezTo>
                  <a:cubicBezTo>
                    <a:pt x="29755" y="1335"/>
                    <a:pt x="29488" y="1068"/>
                    <a:pt x="29188" y="901"/>
                  </a:cubicBezTo>
                  <a:cubicBezTo>
                    <a:pt x="28982" y="721"/>
                    <a:pt x="28697" y="601"/>
                    <a:pt x="28410" y="601"/>
                  </a:cubicBezTo>
                  <a:cubicBezTo>
                    <a:pt x="28324" y="601"/>
                    <a:pt x="28238" y="611"/>
                    <a:pt x="28154" y="634"/>
                  </a:cubicBezTo>
                  <a:cubicBezTo>
                    <a:pt x="27954" y="734"/>
                    <a:pt x="27787" y="868"/>
                    <a:pt x="27654" y="1068"/>
                  </a:cubicBezTo>
                  <a:cubicBezTo>
                    <a:pt x="26953" y="2002"/>
                    <a:pt x="26353" y="2936"/>
                    <a:pt x="25452" y="3670"/>
                  </a:cubicBezTo>
                  <a:cubicBezTo>
                    <a:pt x="25260" y="3829"/>
                    <a:pt x="24733" y="4172"/>
                    <a:pt x="24454" y="4172"/>
                  </a:cubicBezTo>
                  <a:cubicBezTo>
                    <a:pt x="24441" y="4172"/>
                    <a:pt x="24429" y="4172"/>
                    <a:pt x="24418" y="4170"/>
                  </a:cubicBezTo>
                  <a:cubicBezTo>
                    <a:pt x="24084" y="4070"/>
                    <a:pt x="23684" y="3069"/>
                    <a:pt x="23517" y="2802"/>
                  </a:cubicBezTo>
                  <a:cubicBezTo>
                    <a:pt x="23350" y="2469"/>
                    <a:pt x="23150" y="2169"/>
                    <a:pt x="22917" y="1902"/>
                  </a:cubicBezTo>
                  <a:cubicBezTo>
                    <a:pt x="22725" y="1742"/>
                    <a:pt x="22351" y="1613"/>
                    <a:pt x="22027" y="1613"/>
                  </a:cubicBezTo>
                  <a:cubicBezTo>
                    <a:pt x="21673" y="1613"/>
                    <a:pt x="21380" y="1767"/>
                    <a:pt x="21449" y="2202"/>
                  </a:cubicBezTo>
                  <a:cubicBezTo>
                    <a:pt x="21516" y="2569"/>
                    <a:pt x="21916" y="3503"/>
                    <a:pt x="21783" y="4570"/>
                  </a:cubicBezTo>
                  <a:cubicBezTo>
                    <a:pt x="21749" y="5204"/>
                    <a:pt x="21783" y="6405"/>
                    <a:pt x="21282" y="7005"/>
                  </a:cubicBezTo>
                  <a:cubicBezTo>
                    <a:pt x="20782" y="7573"/>
                    <a:pt x="12309" y="12076"/>
                    <a:pt x="12309" y="12076"/>
                  </a:cubicBezTo>
                  <a:lnTo>
                    <a:pt x="11008" y="9874"/>
                  </a:lnTo>
                  <a:cubicBezTo>
                    <a:pt x="9641" y="7539"/>
                    <a:pt x="7406" y="4003"/>
                    <a:pt x="6739" y="2669"/>
                  </a:cubicBezTo>
                  <a:cubicBezTo>
                    <a:pt x="5571" y="401"/>
                    <a:pt x="3103" y="0"/>
                    <a:pt x="3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7"/>
            <p:cNvSpPr/>
            <p:nvPr/>
          </p:nvSpPr>
          <p:spPr>
            <a:xfrm>
              <a:off x="4977050" y="1191300"/>
              <a:ext cx="297750" cy="400300"/>
            </a:xfrm>
            <a:custGeom>
              <a:avLst/>
              <a:gdLst/>
              <a:ahLst/>
              <a:cxnLst/>
              <a:rect l="l" t="t" r="r" b="b"/>
              <a:pathLst>
                <a:path w="11910" h="16012" extrusionOk="0">
                  <a:moveTo>
                    <a:pt x="2403" y="0"/>
                  </a:moveTo>
                  <a:cubicBezTo>
                    <a:pt x="968" y="1335"/>
                    <a:pt x="1" y="5905"/>
                    <a:pt x="2002" y="9774"/>
                  </a:cubicBezTo>
                  <a:lnTo>
                    <a:pt x="6672" y="16012"/>
                  </a:lnTo>
                  <a:cubicBezTo>
                    <a:pt x="8440" y="15912"/>
                    <a:pt x="11009" y="12876"/>
                    <a:pt x="11909" y="11675"/>
                  </a:cubicBezTo>
                  <a:cubicBezTo>
                    <a:pt x="11909" y="11675"/>
                    <a:pt x="10842" y="10241"/>
                    <a:pt x="8240" y="5604"/>
                  </a:cubicBezTo>
                  <a:cubicBezTo>
                    <a:pt x="6405" y="2435"/>
                    <a:pt x="5972" y="601"/>
                    <a:pt x="2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7"/>
            <p:cNvSpPr/>
            <p:nvPr/>
          </p:nvSpPr>
          <p:spPr>
            <a:xfrm>
              <a:off x="4977050" y="1191300"/>
              <a:ext cx="297750" cy="400300"/>
            </a:xfrm>
            <a:custGeom>
              <a:avLst/>
              <a:gdLst/>
              <a:ahLst/>
              <a:cxnLst/>
              <a:rect l="l" t="t" r="r" b="b"/>
              <a:pathLst>
                <a:path w="11910" h="16012" extrusionOk="0">
                  <a:moveTo>
                    <a:pt x="2403" y="0"/>
                  </a:moveTo>
                  <a:cubicBezTo>
                    <a:pt x="968" y="1335"/>
                    <a:pt x="1" y="5905"/>
                    <a:pt x="2002" y="9774"/>
                  </a:cubicBezTo>
                  <a:lnTo>
                    <a:pt x="6672" y="16012"/>
                  </a:lnTo>
                  <a:cubicBezTo>
                    <a:pt x="8440" y="15912"/>
                    <a:pt x="11009" y="12876"/>
                    <a:pt x="11909" y="11675"/>
                  </a:cubicBezTo>
                  <a:cubicBezTo>
                    <a:pt x="11909" y="11675"/>
                    <a:pt x="10842" y="10241"/>
                    <a:pt x="8240" y="5604"/>
                  </a:cubicBezTo>
                  <a:cubicBezTo>
                    <a:pt x="6405" y="2435"/>
                    <a:pt x="5972" y="601"/>
                    <a:pt x="2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7"/>
            <p:cNvSpPr/>
            <p:nvPr/>
          </p:nvSpPr>
          <p:spPr>
            <a:xfrm>
              <a:off x="3037350" y="2176075"/>
              <a:ext cx="25025" cy="830700"/>
            </a:xfrm>
            <a:custGeom>
              <a:avLst/>
              <a:gdLst/>
              <a:ahLst/>
              <a:cxnLst/>
              <a:rect l="l" t="t" r="r" b="b"/>
              <a:pathLst>
                <a:path w="1001" h="33228" extrusionOk="0">
                  <a:moveTo>
                    <a:pt x="476" y="1"/>
                  </a:moveTo>
                  <a:cubicBezTo>
                    <a:pt x="234" y="1"/>
                    <a:pt x="31" y="193"/>
                    <a:pt x="0" y="471"/>
                  </a:cubicBezTo>
                  <a:lnTo>
                    <a:pt x="0" y="32728"/>
                  </a:lnTo>
                  <a:cubicBezTo>
                    <a:pt x="0" y="33028"/>
                    <a:pt x="200" y="33228"/>
                    <a:pt x="500" y="33228"/>
                  </a:cubicBezTo>
                  <a:cubicBezTo>
                    <a:pt x="767" y="33228"/>
                    <a:pt x="1001" y="33028"/>
                    <a:pt x="1001" y="32728"/>
                  </a:cubicBezTo>
                  <a:lnTo>
                    <a:pt x="1001" y="471"/>
                  </a:lnTo>
                  <a:cubicBezTo>
                    <a:pt x="967" y="204"/>
                    <a:pt x="801" y="38"/>
                    <a:pt x="534" y="4"/>
                  </a:cubicBezTo>
                  <a:cubicBezTo>
                    <a:pt x="514" y="2"/>
                    <a:pt x="495" y="1"/>
                    <a:pt x="4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7"/>
            <p:cNvSpPr/>
            <p:nvPr/>
          </p:nvSpPr>
          <p:spPr>
            <a:xfrm>
              <a:off x="3287525" y="2059975"/>
              <a:ext cx="275225" cy="653275"/>
            </a:xfrm>
            <a:custGeom>
              <a:avLst/>
              <a:gdLst/>
              <a:ahLst/>
              <a:cxnLst/>
              <a:rect l="l" t="t" r="r" b="b"/>
              <a:pathLst>
                <a:path w="11009" h="26131" extrusionOk="0">
                  <a:moveTo>
                    <a:pt x="564" y="1"/>
                  </a:moveTo>
                  <a:cubicBezTo>
                    <a:pt x="489" y="1"/>
                    <a:pt x="412" y="16"/>
                    <a:pt x="334" y="45"/>
                  </a:cubicBezTo>
                  <a:cubicBezTo>
                    <a:pt x="100" y="178"/>
                    <a:pt x="0" y="479"/>
                    <a:pt x="134" y="712"/>
                  </a:cubicBezTo>
                  <a:lnTo>
                    <a:pt x="10007" y="25797"/>
                  </a:lnTo>
                  <a:cubicBezTo>
                    <a:pt x="10107" y="25997"/>
                    <a:pt x="10274" y="26130"/>
                    <a:pt x="10474" y="26130"/>
                  </a:cubicBezTo>
                  <a:cubicBezTo>
                    <a:pt x="10508" y="26130"/>
                    <a:pt x="10608" y="26130"/>
                    <a:pt x="10641" y="26063"/>
                  </a:cubicBezTo>
                  <a:cubicBezTo>
                    <a:pt x="10941" y="25963"/>
                    <a:pt x="11008" y="25663"/>
                    <a:pt x="10941" y="25396"/>
                  </a:cubicBezTo>
                  <a:lnTo>
                    <a:pt x="1034" y="345"/>
                  </a:lnTo>
                  <a:cubicBezTo>
                    <a:pt x="1034" y="312"/>
                    <a:pt x="1001" y="312"/>
                    <a:pt x="1001" y="278"/>
                  </a:cubicBezTo>
                  <a:cubicBezTo>
                    <a:pt x="906" y="89"/>
                    <a:pt x="745" y="1"/>
                    <a:pt x="5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7"/>
            <p:cNvSpPr/>
            <p:nvPr/>
          </p:nvSpPr>
          <p:spPr>
            <a:xfrm>
              <a:off x="2566175" y="2115300"/>
              <a:ext cx="965700" cy="522900"/>
            </a:xfrm>
            <a:custGeom>
              <a:avLst/>
              <a:gdLst/>
              <a:ahLst/>
              <a:cxnLst/>
              <a:rect l="l" t="t" r="r" b="b"/>
              <a:pathLst>
                <a:path w="38628" h="20916" extrusionOk="0">
                  <a:moveTo>
                    <a:pt x="19314" y="0"/>
                  </a:moveTo>
                  <a:cubicBezTo>
                    <a:pt x="19147" y="0"/>
                    <a:pt x="19014" y="100"/>
                    <a:pt x="18947" y="167"/>
                  </a:cubicBezTo>
                  <a:lnTo>
                    <a:pt x="167" y="19981"/>
                  </a:lnTo>
                  <a:cubicBezTo>
                    <a:pt x="0" y="20181"/>
                    <a:pt x="0" y="20515"/>
                    <a:pt x="200" y="20682"/>
                  </a:cubicBezTo>
                  <a:cubicBezTo>
                    <a:pt x="312" y="20761"/>
                    <a:pt x="431" y="20803"/>
                    <a:pt x="550" y="20803"/>
                  </a:cubicBezTo>
                  <a:cubicBezTo>
                    <a:pt x="681" y="20803"/>
                    <a:pt x="812" y="20753"/>
                    <a:pt x="934" y="20648"/>
                  </a:cubicBezTo>
                  <a:lnTo>
                    <a:pt x="19314" y="1268"/>
                  </a:lnTo>
                  <a:lnTo>
                    <a:pt x="37727" y="20748"/>
                  </a:lnTo>
                  <a:cubicBezTo>
                    <a:pt x="37861" y="20848"/>
                    <a:pt x="37994" y="20915"/>
                    <a:pt x="38128" y="20915"/>
                  </a:cubicBezTo>
                  <a:cubicBezTo>
                    <a:pt x="38228" y="20915"/>
                    <a:pt x="38328" y="20848"/>
                    <a:pt x="38394" y="20782"/>
                  </a:cubicBezTo>
                  <a:cubicBezTo>
                    <a:pt x="38628" y="20615"/>
                    <a:pt x="38628" y="20281"/>
                    <a:pt x="38461" y="20081"/>
                  </a:cubicBezTo>
                  <a:lnTo>
                    <a:pt x="19681" y="167"/>
                  </a:lnTo>
                  <a:cubicBezTo>
                    <a:pt x="19548" y="33"/>
                    <a:pt x="19448" y="0"/>
                    <a:pt x="193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7"/>
            <p:cNvSpPr/>
            <p:nvPr/>
          </p:nvSpPr>
          <p:spPr>
            <a:xfrm>
              <a:off x="2536975" y="2059875"/>
              <a:ext cx="275225" cy="653375"/>
            </a:xfrm>
            <a:custGeom>
              <a:avLst/>
              <a:gdLst/>
              <a:ahLst/>
              <a:cxnLst/>
              <a:rect l="l" t="t" r="r" b="b"/>
              <a:pathLst>
                <a:path w="11009" h="26135" extrusionOk="0">
                  <a:moveTo>
                    <a:pt x="10486" y="1"/>
                  </a:moveTo>
                  <a:cubicBezTo>
                    <a:pt x="10256" y="1"/>
                    <a:pt x="10031" y="151"/>
                    <a:pt x="9975" y="349"/>
                  </a:cubicBezTo>
                  <a:lnTo>
                    <a:pt x="101" y="25400"/>
                  </a:lnTo>
                  <a:cubicBezTo>
                    <a:pt x="1" y="25701"/>
                    <a:pt x="134" y="26001"/>
                    <a:pt x="368" y="26067"/>
                  </a:cubicBezTo>
                  <a:cubicBezTo>
                    <a:pt x="401" y="26134"/>
                    <a:pt x="468" y="26134"/>
                    <a:pt x="535" y="26134"/>
                  </a:cubicBezTo>
                  <a:cubicBezTo>
                    <a:pt x="768" y="26134"/>
                    <a:pt x="935" y="26001"/>
                    <a:pt x="1002" y="25801"/>
                  </a:cubicBezTo>
                  <a:lnTo>
                    <a:pt x="10875" y="716"/>
                  </a:lnTo>
                  <a:cubicBezTo>
                    <a:pt x="10942" y="683"/>
                    <a:pt x="10942" y="683"/>
                    <a:pt x="10942" y="649"/>
                  </a:cubicBezTo>
                  <a:cubicBezTo>
                    <a:pt x="11009" y="382"/>
                    <a:pt x="10842" y="116"/>
                    <a:pt x="10608" y="16"/>
                  </a:cubicBezTo>
                  <a:cubicBezTo>
                    <a:pt x="10568" y="5"/>
                    <a:pt x="10527" y="1"/>
                    <a:pt x="1048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7"/>
            <p:cNvSpPr/>
            <p:nvPr/>
          </p:nvSpPr>
          <p:spPr>
            <a:xfrm>
              <a:off x="3504350" y="2618975"/>
              <a:ext cx="59225" cy="97600"/>
            </a:xfrm>
            <a:custGeom>
              <a:avLst/>
              <a:gdLst/>
              <a:ahLst/>
              <a:cxnLst/>
              <a:rect l="l" t="t" r="r" b="b"/>
              <a:pathLst>
                <a:path w="2369" h="3904" extrusionOk="0">
                  <a:moveTo>
                    <a:pt x="1101" y="1"/>
                  </a:moveTo>
                  <a:lnTo>
                    <a:pt x="0" y="334"/>
                  </a:lnTo>
                  <a:lnTo>
                    <a:pt x="1201" y="3603"/>
                  </a:lnTo>
                  <a:lnTo>
                    <a:pt x="1201" y="3637"/>
                  </a:lnTo>
                  <a:cubicBezTo>
                    <a:pt x="1234" y="3703"/>
                    <a:pt x="1301" y="3770"/>
                    <a:pt x="1368" y="3804"/>
                  </a:cubicBezTo>
                  <a:cubicBezTo>
                    <a:pt x="1501" y="3870"/>
                    <a:pt x="1643" y="3904"/>
                    <a:pt x="1781" y="3904"/>
                  </a:cubicBezTo>
                  <a:cubicBezTo>
                    <a:pt x="1918" y="3904"/>
                    <a:pt x="2052" y="3870"/>
                    <a:pt x="2168" y="3804"/>
                  </a:cubicBezTo>
                  <a:cubicBezTo>
                    <a:pt x="2235" y="3770"/>
                    <a:pt x="2335" y="3670"/>
                    <a:pt x="2368" y="3603"/>
                  </a:cubicBezTo>
                  <a:lnTo>
                    <a:pt x="2368" y="3537"/>
                  </a:lnTo>
                  <a:lnTo>
                    <a:pt x="2368" y="3470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7"/>
            <p:cNvSpPr/>
            <p:nvPr/>
          </p:nvSpPr>
          <p:spPr>
            <a:xfrm>
              <a:off x="2535325" y="2618975"/>
              <a:ext cx="59225" cy="97600"/>
            </a:xfrm>
            <a:custGeom>
              <a:avLst/>
              <a:gdLst/>
              <a:ahLst/>
              <a:cxnLst/>
              <a:rect l="l" t="t" r="r" b="b"/>
              <a:pathLst>
                <a:path w="2369" h="3904" extrusionOk="0">
                  <a:moveTo>
                    <a:pt x="1268" y="1"/>
                  </a:moveTo>
                  <a:lnTo>
                    <a:pt x="0" y="3470"/>
                  </a:lnTo>
                  <a:lnTo>
                    <a:pt x="0" y="3537"/>
                  </a:lnTo>
                  <a:lnTo>
                    <a:pt x="0" y="3603"/>
                  </a:lnTo>
                  <a:cubicBezTo>
                    <a:pt x="33" y="3670"/>
                    <a:pt x="100" y="3770"/>
                    <a:pt x="200" y="3804"/>
                  </a:cubicBezTo>
                  <a:cubicBezTo>
                    <a:pt x="317" y="3870"/>
                    <a:pt x="450" y="3904"/>
                    <a:pt x="588" y="3904"/>
                  </a:cubicBezTo>
                  <a:cubicBezTo>
                    <a:pt x="726" y="3904"/>
                    <a:pt x="867" y="3870"/>
                    <a:pt x="1001" y="3804"/>
                  </a:cubicBezTo>
                  <a:cubicBezTo>
                    <a:pt x="1068" y="3770"/>
                    <a:pt x="1101" y="3703"/>
                    <a:pt x="1168" y="3637"/>
                  </a:cubicBezTo>
                  <a:lnTo>
                    <a:pt x="1168" y="3603"/>
                  </a:lnTo>
                  <a:lnTo>
                    <a:pt x="2368" y="334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7"/>
            <p:cNvSpPr/>
            <p:nvPr/>
          </p:nvSpPr>
          <p:spPr>
            <a:xfrm>
              <a:off x="3035675" y="2927950"/>
              <a:ext cx="29200" cy="84675"/>
            </a:xfrm>
            <a:custGeom>
              <a:avLst/>
              <a:gdLst/>
              <a:ahLst/>
              <a:cxnLst/>
              <a:rect l="l" t="t" r="r" b="b"/>
              <a:pathLst>
                <a:path w="1168" h="3387" extrusionOk="0">
                  <a:moveTo>
                    <a:pt x="559" y="1"/>
                  </a:moveTo>
                  <a:cubicBezTo>
                    <a:pt x="359" y="1"/>
                    <a:pt x="167" y="51"/>
                    <a:pt x="0" y="151"/>
                  </a:cubicBezTo>
                  <a:lnTo>
                    <a:pt x="0" y="3020"/>
                  </a:lnTo>
                  <a:cubicBezTo>
                    <a:pt x="0" y="3153"/>
                    <a:pt x="67" y="3220"/>
                    <a:pt x="167" y="3286"/>
                  </a:cubicBezTo>
                  <a:cubicBezTo>
                    <a:pt x="284" y="3353"/>
                    <a:pt x="426" y="3386"/>
                    <a:pt x="572" y="3386"/>
                  </a:cubicBezTo>
                  <a:cubicBezTo>
                    <a:pt x="718" y="3386"/>
                    <a:pt x="868" y="3353"/>
                    <a:pt x="1001" y="3286"/>
                  </a:cubicBezTo>
                  <a:cubicBezTo>
                    <a:pt x="1068" y="3220"/>
                    <a:pt x="1168" y="3120"/>
                    <a:pt x="1168" y="3020"/>
                  </a:cubicBezTo>
                  <a:lnTo>
                    <a:pt x="1168" y="151"/>
                  </a:lnTo>
                  <a:cubicBezTo>
                    <a:pt x="968" y="51"/>
                    <a:pt x="759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7"/>
            <p:cNvSpPr/>
            <p:nvPr/>
          </p:nvSpPr>
          <p:spPr>
            <a:xfrm>
              <a:off x="2469425" y="1169175"/>
              <a:ext cx="1141675" cy="1233750"/>
            </a:xfrm>
            <a:custGeom>
              <a:avLst/>
              <a:gdLst/>
              <a:ahLst/>
              <a:cxnLst/>
              <a:rect l="l" t="t" r="r" b="b"/>
              <a:pathLst>
                <a:path w="45667" h="49350" extrusionOk="0">
                  <a:moveTo>
                    <a:pt x="13944" y="0"/>
                  </a:moveTo>
                  <a:cubicBezTo>
                    <a:pt x="11999" y="0"/>
                    <a:pt x="9648" y="1291"/>
                    <a:pt x="6906" y="2787"/>
                  </a:cubicBezTo>
                  <a:cubicBezTo>
                    <a:pt x="3537" y="4621"/>
                    <a:pt x="868" y="6990"/>
                    <a:pt x="334" y="13294"/>
                  </a:cubicBezTo>
                  <a:cubicBezTo>
                    <a:pt x="1" y="17130"/>
                    <a:pt x="334" y="24469"/>
                    <a:pt x="1068" y="30006"/>
                  </a:cubicBezTo>
                  <a:cubicBezTo>
                    <a:pt x="2202" y="39313"/>
                    <a:pt x="3570" y="39313"/>
                    <a:pt x="5572" y="40847"/>
                  </a:cubicBezTo>
                  <a:cubicBezTo>
                    <a:pt x="9041" y="43516"/>
                    <a:pt x="16846" y="47285"/>
                    <a:pt x="20082" y="48586"/>
                  </a:cubicBezTo>
                  <a:cubicBezTo>
                    <a:pt x="21465" y="49127"/>
                    <a:pt x="22788" y="49349"/>
                    <a:pt x="24051" y="49349"/>
                  </a:cubicBezTo>
                  <a:cubicBezTo>
                    <a:pt x="28240" y="49349"/>
                    <a:pt x="31757" y="46901"/>
                    <a:pt x="34526" y="45517"/>
                  </a:cubicBezTo>
                  <a:cubicBezTo>
                    <a:pt x="37861" y="43849"/>
                    <a:pt x="41064" y="41948"/>
                    <a:pt x="44132" y="39813"/>
                  </a:cubicBezTo>
                  <a:cubicBezTo>
                    <a:pt x="45066" y="39146"/>
                    <a:pt x="45533" y="38479"/>
                    <a:pt x="45533" y="37778"/>
                  </a:cubicBezTo>
                  <a:cubicBezTo>
                    <a:pt x="45667" y="37478"/>
                    <a:pt x="45667" y="36344"/>
                    <a:pt x="45667" y="36077"/>
                  </a:cubicBezTo>
                  <a:cubicBezTo>
                    <a:pt x="45667" y="35177"/>
                    <a:pt x="44866" y="34243"/>
                    <a:pt x="43198" y="33142"/>
                  </a:cubicBezTo>
                  <a:cubicBezTo>
                    <a:pt x="40096" y="31140"/>
                    <a:pt x="31123" y="26137"/>
                    <a:pt x="26853" y="23768"/>
                  </a:cubicBezTo>
                  <a:cubicBezTo>
                    <a:pt x="26853" y="23768"/>
                    <a:pt x="26853" y="23735"/>
                    <a:pt x="26787" y="23735"/>
                  </a:cubicBezTo>
                  <a:cubicBezTo>
                    <a:pt x="23451" y="21734"/>
                    <a:pt x="22450" y="13127"/>
                    <a:pt x="20182" y="5889"/>
                  </a:cubicBezTo>
                  <a:cubicBezTo>
                    <a:pt x="19381" y="3387"/>
                    <a:pt x="18414" y="1986"/>
                    <a:pt x="17280" y="1319"/>
                  </a:cubicBezTo>
                  <a:cubicBezTo>
                    <a:pt x="17046" y="1152"/>
                    <a:pt x="16046" y="618"/>
                    <a:pt x="15779" y="485"/>
                  </a:cubicBezTo>
                  <a:cubicBezTo>
                    <a:pt x="15214" y="148"/>
                    <a:pt x="14602" y="0"/>
                    <a:pt x="139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7"/>
            <p:cNvSpPr/>
            <p:nvPr/>
          </p:nvSpPr>
          <p:spPr>
            <a:xfrm>
              <a:off x="2552825" y="1730025"/>
              <a:ext cx="1076625" cy="628800"/>
            </a:xfrm>
            <a:custGeom>
              <a:avLst/>
              <a:gdLst/>
              <a:ahLst/>
              <a:cxnLst/>
              <a:rect l="l" t="t" r="r" b="b"/>
              <a:pathLst>
                <a:path w="43065" h="25152" extrusionOk="0">
                  <a:moveTo>
                    <a:pt x="21182" y="0"/>
                  </a:moveTo>
                  <a:cubicBezTo>
                    <a:pt x="21182" y="0"/>
                    <a:pt x="1" y="12509"/>
                    <a:pt x="901" y="14811"/>
                  </a:cubicBezTo>
                  <a:cubicBezTo>
                    <a:pt x="1835" y="17079"/>
                    <a:pt x="12743" y="22750"/>
                    <a:pt x="16913" y="24384"/>
                  </a:cubicBezTo>
                  <a:cubicBezTo>
                    <a:pt x="18296" y="24928"/>
                    <a:pt x="19622" y="25152"/>
                    <a:pt x="20887" y="25152"/>
                  </a:cubicBezTo>
                  <a:cubicBezTo>
                    <a:pt x="25053" y="25152"/>
                    <a:pt x="28568" y="22730"/>
                    <a:pt x="31356" y="21349"/>
                  </a:cubicBezTo>
                  <a:cubicBezTo>
                    <a:pt x="34692" y="19681"/>
                    <a:pt x="37894" y="17746"/>
                    <a:pt x="40997" y="15645"/>
                  </a:cubicBezTo>
                  <a:cubicBezTo>
                    <a:pt x="43065" y="14144"/>
                    <a:pt x="42865" y="12576"/>
                    <a:pt x="39896" y="10674"/>
                  </a:cubicBezTo>
                  <a:cubicBezTo>
                    <a:pt x="35759" y="8006"/>
                    <a:pt x="21182" y="0"/>
                    <a:pt x="211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7"/>
            <p:cNvSpPr/>
            <p:nvPr/>
          </p:nvSpPr>
          <p:spPr>
            <a:xfrm>
              <a:off x="2507800" y="1168325"/>
              <a:ext cx="391975" cy="228975"/>
            </a:xfrm>
            <a:custGeom>
              <a:avLst/>
              <a:gdLst/>
              <a:ahLst/>
              <a:cxnLst/>
              <a:rect l="l" t="t" r="r" b="b"/>
              <a:pathLst>
                <a:path w="15679" h="9159" extrusionOk="0">
                  <a:moveTo>
                    <a:pt x="12462" y="1"/>
                  </a:moveTo>
                  <a:cubicBezTo>
                    <a:pt x="10512" y="1"/>
                    <a:pt x="8180" y="1292"/>
                    <a:pt x="5438" y="2787"/>
                  </a:cubicBezTo>
                  <a:cubicBezTo>
                    <a:pt x="3136" y="4022"/>
                    <a:pt x="1168" y="5489"/>
                    <a:pt x="0" y="8291"/>
                  </a:cubicBezTo>
                  <a:lnTo>
                    <a:pt x="1501" y="9159"/>
                  </a:lnTo>
                  <a:cubicBezTo>
                    <a:pt x="2702" y="6357"/>
                    <a:pt x="4670" y="4855"/>
                    <a:pt x="6972" y="3621"/>
                  </a:cubicBezTo>
                  <a:cubicBezTo>
                    <a:pt x="9694" y="2121"/>
                    <a:pt x="12027" y="853"/>
                    <a:pt x="13973" y="853"/>
                  </a:cubicBezTo>
                  <a:cubicBezTo>
                    <a:pt x="14579" y="853"/>
                    <a:pt x="15147" y="976"/>
                    <a:pt x="15678" y="1253"/>
                  </a:cubicBezTo>
                  <a:lnTo>
                    <a:pt x="14311" y="486"/>
                  </a:lnTo>
                  <a:cubicBezTo>
                    <a:pt x="13737" y="148"/>
                    <a:pt x="13122" y="1"/>
                    <a:pt x="124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7"/>
            <p:cNvSpPr/>
            <p:nvPr/>
          </p:nvSpPr>
          <p:spPr>
            <a:xfrm>
              <a:off x="2505300" y="1189200"/>
              <a:ext cx="660500" cy="929375"/>
            </a:xfrm>
            <a:custGeom>
              <a:avLst/>
              <a:gdLst/>
              <a:ahLst/>
              <a:cxnLst/>
              <a:rect l="l" t="t" r="r" b="b"/>
              <a:pathLst>
                <a:path w="26420" h="37175" extrusionOk="0">
                  <a:moveTo>
                    <a:pt x="14096" y="1"/>
                  </a:moveTo>
                  <a:cubicBezTo>
                    <a:pt x="12152" y="1"/>
                    <a:pt x="9815" y="1290"/>
                    <a:pt x="7072" y="2786"/>
                  </a:cubicBezTo>
                  <a:cubicBezTo>
                    <a:pt x="3703" y="4654"/>
                    <a:pt x="1101" y="6923"/>
                    <a:pt x="567" y="13260"/>
                  </a:cubicBezTo>
                  <a:cubicBezTo>
                    <a:pt x="0" y="19598"/>
                    <a:pt x="1201" y="35310"/>
                    <a:pt x="3336" y="37111"/>
                  </a:cubicBezTo>
                  <a:cubicBezTo>
                    <a:pt x="3387" y="37153"/>
                    <a:pt x="3471" y="37175"/>
                    <a:pt x="3589" y="37175"/>
                  </a:cubicBezTo>
                  <a:cubicBezTo>
                    <a:pt x="4397" y="37175"/>
                    <a:pt x="6755" y="36164"/>
                    <a:pt x="10308" y="34009"/>
                  </a:cubicBezTo>
                  <a:cubicBezTo>
                    <a:pt x="12409" y="32774"/>
                    <a:pt x="15578" y="31173"/>
                    <a:pt x="18213" y="29172"/>
                  </a:cubicBezTo>
                  <a:cubicBezTo>
                    <a:pt x="26419" y="22967"/>
                    <a:pt x="25418" y="22867"/>
                    <a:pt x="25418" y="22867"/>
                  </a:cubicBezTo>
                  <a:cubicBezTo>
                    <a:pt x="22083" y="20866"/>
                    <a:pt x="21082" y="12326"/>
                    <a:pt x="18780" y="5021"/>
                  </a:cubicBezTo>
                  <a:cubicBezTo>
                    <a:pt x="17609" y="1307"/>
                    <a:pt x="16052" y="1"/>
                    <a:pt x="14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7"/>
            <p:cNvSpPr/>
            <p:nvPr/>
          </p:nvSpPr>
          <p:spPr>
            <a:xfrm>
              <a:off x="3190775" y="2553100"/>
              <a:ext cx="208525" cy="349275"/>
            </a:xfrm>
            <a:custGeom>
              <a:avLst/>
              <a:gdLst/>
              <a:ahLst/>
              <a:cxnLst/>
              <a:rect l="l" t="t" r="r" b="b"/>
              <a:pathLst>
                <a:path w="8341" h="13971" extrusionOk="0">
                  <a:moveTo>
                    <a:pt x="701" y="1"/>
                  </a:moveTo>
                  <a:cubicBezTo>
                    <a:pt x="368" y="301"/>
                    <a:pt x="1" y="601"/>
                    <a:pt x="1" y="1001"/>
                  </a:cubicBezTo>
                  <a:cubicBezTo>
                    <a:pt x="34" y="1835"/>
                    <a:pt x="334" y="2669"/>
                    <a:pt x="835" y="3336"/>
                  </a:cubicBezTo>
                  <a:cubicBezTo>
                    <a:pt x="1535" y="4304"/>
                    <a:pt x="1902" y="6072"/>
                    <a:pt x="1969" y="7239"/>
                  </a:cubicBezTo>
                  <a:cubicBezTo>
                    <a:pt x="2002" y="8407"/>
                    <a:pt x="1802" y="11309"/>
                    <a:pt x="3136" y="12610"/>
                  </a:cubicBezTo>
                  <a:cubicBezTo>
                    <a:pt x="3895" y="13349"/>
                    <a:pt x="5332" y="13970"/>
                    <a:pt x="6475" y="13970"/>
                  </a:cubicBezTo>
                  <a:cubicBezTo>
                    <a:pt x="7342" y="13970"/>
                    <a:pt x="8039" y="13612"/>
                    <a:pt x="8140" y="12676"/>
                  </a:cubicBezTo>
                  <a:cubicBezTo>
                    <a:pt x="8340" y="10508"/>
                    <a:pt x="5004" y="1969"/>
                    <a:pt x="5004" y="1969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7"/>
            <p:cNvSpPr/>
            <p:nvPr/>
          </p:nvSpPr>
          <p:spPr>
            <a:xfrm>
              <a:off x="3254150" y="2593125"/>
              <a:ext cx="107950" cy="215525"/>
            </a:xfrm>
            <a:custGeom>
              <a:avLst/>
              <a:gdLst/>
              <a:ahLst/>
              <a:cxnLst/>
              <a:rect l="l" t="t" r="r" b="b"/>
              <a:pathLst>
                <a:path w="4318" h="8621" extrusionOk="0">
                  <a:moveTo>
                    <a:pt x="1" y="1"/>
                  </a:moveTo>
                  <a:cubicBezTo>
                    <a:pt x="435" y="1535"/>
                    <a:pt x="768" y="3136"/>
                    <a:pt x="968" y="4704"/>
                  </a:cubicBezTo>
                  <a:cubicBezTo>
                    <a:pt x="1135" y="6472"/>
                    <a:pt x="1535" y="7706"/>
                    <a:pt x="2336" y="8240"/>
                  </a:cubicBezTo>
                  <a:cubicBezTo>
                    <a:pt x="2670" y="8477"/>
                    <a:pt x="3097" y="8620"/>
                    <a:pt x="3454" y="8620"/>
                  </a:cubicBezTo>
                  <a:cubicBezTo>
                    <a:pt x="3954" y="8620"/>
                    <a:pt x="4318" y="8340"/>
                    <a:pt x="4104" y="7640"/>
                  </a:cubicBezTo>
                  <a:cubicBezTo>
                    <a:pt x="3704" y="6405"/>
                    <a:pt x="2469" y="368"/>
                    <a:pt x="2469" y="3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7"/>
            <p:cNvSpPr/>
            <p:nvPr/>
          </p:nvSpPr>
          <p:spPr>
            <a:xfrm>
              <a:off x="3003975" y="1787550"/>
              <a:ext cx="507050" cy="722225"/>
            </a:xfrm>
            <a:custGeom>
              <a:avLst/>
              <a:gdLst/>
              <a:ahLst/>
              <a:cxnLst/>
              <a:rect l="l" t="t" r="r" b="b"/>
              <a:pathLst>
                <a:path w="20282" h="28889" extrusionOk="0">
                  <a:moveTo>
                    <a:pt x="3370" y="1"/>
                  </a:moveTo>
                  <a:lnTo>
                    <a:pt x="1" y="8440"/>
                  </a:lnTo>
                  <a:lnTo>
                    <a:pt x="9474" y="15545"/>
                  </a:lnTo>
                  <a:lnTo>
                    <a:pt x="15145" y="28888"/>
                  </a:lnTo>
                  <a:cubicBezTo>
                    <a:pt x="15145" y="28888"/>
                    <a:pt x="17613" y="21016"/>
                    <a:pt x="18014" y="19748"/>
                  </a:cubicBezTo>
                  <a:cubicBezTo>
                    <a:pt x="19982" y="14044"/>
                    <a:pt x="20282" y="11876"/>
                    <a:pt x="19715" y="10241"/>
                  </a:cubicBezTo>
                  <a:cubicBezTo>
                    <a:pt x="19215" y="8707"/>
                    <a:pt x="17547" y="7206"/>
                    <a:pt x="14378" y="5071"/>
                  </a:cubicBezTo>
                  <a:cubicBezTo>
                    <a:pt x="11209" y="2936"/>
                    <a:pt x="3370" y="1"/>
                    <a:pt x="3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7"/>
            <p:cNvSpPr/>
            <p:nvPr/>
          </p:nvSpPr>
          <p:spPr>
            <a:xfrm>
              <a:off x="3003975" y="1787550"/>
              <a:ext cx="507050" cy="722225"/>
            </a:xfrm>
            <a:custGeom>
              <a:avLst/>
              <a:gdLst/>
              <a:ahLst/>
              <a:cxnLst/>
              <a:rect l="l" t="t" r="r" b="b"/>
              <a:pathLst>
                <a:path w="20282" h="28889" extrusionOk="0">
                  <a:moveTo>
                    <a:pt x="3370" y="1"/>
                  </a:moveTo>
                  <a:lnTo>
                    <a:pt x="1" y="8440"/>
                  </a:lnTo>
                  <a:lnTo>
                    <a:pt x="9474" y="15545"/>
                  </a:lnTo>
                  <a:lnTo>
                    <a:pt x="15145" y="28888"/>
                  </a:lnTo>
                  <a:cubicBezTo>
                    <a:pt x="15145" y="28888"/>
                    <a:pt x="17613" y="21016"/>
                    <a:pt x="18014" y="19748"/>
                  </a:cubicBezTo>
                  <a:cubicBezTo>
                    <a:pt x="19982" y="14044"/>
                    <a:pt x="20282" y="11876"/>
                    <a:pt x="19715" y="10241"/>
                  </a:cubicBezTo>
                  <a:cubicBezTo>
                    <a:pt x="19215" y="8707"/>
                    <a:pt x="17547" y="7206"/>
                    <a:pt x="14378" y="5071"/>
                  </a:cubicBezTo>
                  <a:cubicBezTo>
                    <a:pt x="11209" y="2936"/>
                    <a:pt x="3370" y="1"/>
                    <a:pt x="3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7"/>
            <p:cNvSpPr/>
            <p:nvPr/>
          </p:nvSpPr>
          <p:spPr>
            <a:xfrm>
              <a:off x="3358400" y="2872500"/>
              <a:ext cx="341100" cy="227750"/>
            </a:xfrm>
            <a:custGeom>
              <a:avLst/>
              <a:gdLst/>
              <a:ahLst/>
              <a:cxnLst/>
              <a:rect l="l" t="t" r="r" b="b"/>
              <a:pathLst>
                <a:path w="13644" h="9110" extrusionOk="0">
                  <a:moveTo>
                    <a:pt x="835" y="0"/>
                  </a:moveTo>
                  <a:cubicBezTo>
                    <a:pt x="534" y="167"/>
                    <a:pt x="501" y="868"/>
                    <a:pt x="468" y="1368"/>
                  </a:cubicBezTo>
                  <a:cubicBezTo>
                    <a:pt x="434" y="1868"/>
                    <a:pt x="1" y="2536"/>
                    <a:pt x="668" y="3403"/>
                  </a:cubicBezTo>
                  <a:cubicBezTo>
                    <a:pt x="1335" y="4270"/>
                    <a:pt x="2602" y="4504"/>
                    <a:pt x="3503" y="5671"/>
                  </a:cubicBezTo>
                  <a:cubicBezTo>
                    <a:pt x="4437" y="6839"/>
                    <a:pt x="5004" y="8540"/>
                    <a:pt x="7806" y="9007"/>
                  </a:cubicBezTo>
                  <a:cubicBezTo>
                    <a:pt x="8261" y="9077"/>
                    <a:pt x="8696" y="9109"/>
                    <a:pt x="9107" y="9109"/>
                  </a:cubicBezTo>
                  <a:cubicBezTo>
                    <a:pt x="11229" y="9109"/>
                    <a:pt x="12724" y="8266"/>
                    <a:pt x="13143" y="7539"/>
                  </a:cubicBezTo>
                  <a:cubicBezTo>
                    <a:pt x="13644" y="6672"/>
                    <a:pt x="13110" y="5905"/>
                    <a:pt x="11275" y="5037"/>
                  </a:cubicBezTo>
                  <a:lnTo>
                    <a:pt x="8774" y="377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7"/>
            <p:cNvSpPr/>
            <p:nvPr/>
          </p:nvSpPr>
          <p:spPr>
            <a:xfrm>
              <a:off x="3348400" y="2726550"/>
              <a:ext cx="274375" cy="299800"/>
            </a:xfrm>
            <a:custGeom>
              <a:avLst/>
              <a:gdLst/>
              <a:ahLst/>
              <a:cxnLst/>
              <a:rect l="l" t="t" r="r" b="b"/>
              <a:pathLst>
                <a:path w="10975" h="11992" extrusionOk="0">
                  <a:moveTo>
                    <a:pt x="3903" y="1"/>
                  </a:moveTo>
                  <a:lnTo>
                    <a:pt x="0" y="1702"/>
                  </a:lnTo>
                  <a:cubicBezTo>
                    <a:pt x="0" y="1702"/>
                    <a:pt x="1401" y="4971"/>
                    <a:pt x="1268" y="5805"/>
                  </a:cubicBezTo>
                  <a:cubicBezTo>
                    <a:pt x="1268" y="5972"/>
                    <a:pt x="1235" y="6072"/>
                    <a:pt x="1235" y="6205"/>
                  </a:cubicBezTo>
                  <a:cubicBezTo>
                    <a:pt x="1201" y="6639"/>
                    <a:pt x="1335" y="7039"/>
                    <a:pt x="1668" y="7306"/>
                  </a:cubicBezTo>
                  <a:cubicBezTo>
                    <a:pt x="1935" y="7573"/>
                    <a:pt x="2402" y="7973"/>
                    <a:pt x="2869" y="8340"/>
                  </a:cubicBezTo>
                  <a:cubicBezTo>
                    <a:pt x="3836" y="9107"/>
                    <a:pt x="4604" y="10542"/>
                    <a:pt x="6171" y="11476"/>
                  </a:cubicBezTo>
                  <a:cubicBezTo>
                    <a:pt x="6803" y="11847"/>
                    <a:pt x="7599" y="11991"/>
                    <a:pt x="8353" y="11991"/>
                  </a:cubicBezTo>
                  <a:cubicBezTo>
                    <a:pt x="9432" y="11991"/>
                    <a:pt x="10427" y="11696"/>
                    <a:pt x="10741" y="11342"/>
                  </a:cubicBezTo>
                  <a:cubicBezTo>
                    <a:pt x="10775" y="11342"/>
                    <a:pt x="10775" y="11309"/>
                    <a:pt x="10841" y="11242"/>
                  </a:cubicBezTo>
                  <a:cubicBezTo>
                    <a:pt x="10975" y="11009"/>
                    <a:pt x="10941" y="10675"/>
                    <a:pt x="10708" y="10508"/>
                  </a:cubicBezTo>
                  <a:cubicBezTo>
                    <a:pt x="10408" y="10242"/>
                    <a:pt x="9707" y="9675"/>
                    <a:pt x="9374" y="9374"/>
                  </a:cubicBezTo>
                  <a:cubicBezTo>
                    <a:pt x="7873" y="7940"/>
                    <a:pt x="7272" y="6873"/>
                    <a:pt x="6372" y="5238"/>
                  </a:cubicBezTo>
                  <a:cubicBezTo>
                    <a:pt x="5438" y="3604"/>
                    <a:pt x="3903" y="1"/>
                    <a:pt x="3903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7"/>
            <p:cNvSpPr/>
            <p:nvPr/>
          </p:nvSpPr>
          <p:spPr>
            <a:xfrm>
              <a:off x="2579525" y="1787550"/>
              <a:ext cx="870625" cy="986350"/>
            </a:xfrm>
            <a:custGeom>
              <a:avLst/>
              <a:gdLst/>
              <a:ahLst/>
              <a:cxnLst/>
              <a:rect l="l" t="t" r="r" b="b"/>
              <a:pathLst>
                <a:path w="34825" h="39454" extrusionOk="0">
                  <a:moveTo>
                    <a:pt x="20348" y="1"/>
                  </a:moveTo>
                  <a:lnTo>
                    <a:pt x="1301" y="1468"/>
                  </a:lnTo>
                  <a:cubicBezTo>
                    <a:pt x="234" y="4704"/>
                    <a:pt x="0" y="8774"/>
                    <a:pt x="2935" y="11509"/>
                  </a:cubicBezTo>
                  <a:cubicBezTo>
                    <a:pt x="4904" y="13277"/>
                    <a:pt x="9173" y="16112"/>
                    <a:pt x="12576" y="17680"/>
                  </a:cubicBezTo>
                  <a:cubicBezTo>
                    <a:pt x="15945" y="19214"/>
                    <a:pt x="21082" y="21783"/>
                    <a:pt x="22082" y="22117"/>
                  </a:cubicBezTo>
                  <a:cubicBezTo>
                    <a:pt x="23083" y="22450"/>
                    <a:pt x="23250" y="23017"/>
                    <a:pt x="23283" y="24885"/>
                  </a:cubicBezTo>
                  <a:cubicBezTo>
                    <a:pt x="23317" y="26753"/>
                    <a:pt x="24284" y="29622"/>
                    <a:pt x="26652" y="33191"/>
                  </a:cubicBezTo>
                  <a:cubicBezTo>
                    <a:pt x="29188" y="36894"/>
                    <a:pt x="30655" y="39362"/>
                    <a:pt x="30655" y="39362"/>
                  </a:cubicBezTo>
                  <a:cubicBezTo>
                    <a:pt x="30939" y="39424"/>
                    <a:pt x="31225" y="39454"/>
                    <a:pt x="31511" y="39454"/>
                  </a:cubicBezTo>
                  <a:cubicBezTo>
                    <a:pt x="32772" y="39454"/>
                    <a:pt x="34009" y="38874"/>
                    <a:pt x="34825" y="37894"/>
                  </a:cubicBezTo>
                  <a:cubicBezTo>
                    <a:pt x="34825" y="37894"/>
                    <a:pt x="30155" y="18514"/>
                    <a:pt x="29087" y="16179"/>
                  </a:cubicBezTo>
                  <a:cubicBezTo>
                    <a:pt x="27987" y="13844"/>
                    <a:pt x="18647" y="7273"/>
                    <a:pt x="18647" y="7273"/>
                  </a:cubicBezTo>
                  <a:cubicBezTo>
                    <a:pt x="19347" y="4871"/>
                    <a:pt x="19948" y="2436"/>
                    <a:pt x="20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7"/>
            <p:cNvSpPr/>
            <p:nvPr/>
          </p:nvSpPr>
          <p:spPr>
            <a:xfrm>
              <a:off x="2579525" y="1787550"/>
              <a:ext cx="870625" cy="986350"/>
            </a:xfrm>
            <a:custGeom>
              <a:avLst/>
              <a:gdLst/>
              <a:ahLst/>
              <a:cxnLst/>
              <a:rect l="l" t="t" r="r" b="b"/>
              <a:pathLst>
                <a:path w="34825" h="39454" extrusionOk="0">
                  <a:moveTo>
                    <a:pt x="20348" y="1"/>
                  </a:moveTo>
                  <a:lnTo>
                    <a:pt x="1301" y="1468"/>
                  </a:lnTo>
                  <a:cubicBezTo>
                    <a:pt x="234" y="4704"/>
                    <a:pt x="0" y="8774"/>
                    <a:pt x="2935" y="11509"/>
                  </a:cubicBezTo>
                  <a:cubicBezTo>
                    <a:pt x="4904" y="13277"/>
                    <a:pt x="9173" y="16112"/>
                    <a:pt x="12576" y="17680"/>
                  </a:cubicBezTo>
                  <a:cubicBezTo>
                    <a:pt x="15945" y="19214"/>
                    <a:pt x="21082" y="21783"/>
                    <a:pt x="22082" y="22117"/>
                  </a:cubicBezTo>
                  <a:cubicBezTo>
                    <a:pt x="23083" y="22450"/>
                    <a:pt x="23250" y="23017"/>
                    <a:pt x="23283" y="24885"/>
                  </a:cubicBezTo>
                  <a:cubicBezTo>
                    <a:pt x="23317" y="26753"/>
                    <a:pt x="24284" y="29622"/>
                    <a:pt x="26652" y="33191"/>
                  </a:cubicBezTo>
                  <a:cubicBezTo>
                    <a:pt x="29188" y="36894"/>
                    <a:pt x="30655" y="39362"/>
                    <a:pt x="30655" y="39362"/>
                  </a:cubicBezTo>
                  <a:cubicBezTo>
                    <a:pt x="30939" y="39424"/>
                    <a:pt x="31225" y="39454"/>
                    <a:pt x="31511" y="39454"/>
                  </a:cubicBezTo>
                  <a:cubicBezTo>
                    <a:pt x="32772" y="39454"/>
                    <a:pt x="34009" y="38874"/>
                    <a:pt x="34825" y="37894"/>
                  </a:cubicBezTo>
                  <a:cubicBezTo>
                    <a:pt x="34825" y="37894"/>
                    <a:pt x="30155" y="18514"/>
                    <a:pt x="29087" y="16179"/>
                  </a:cubicBezTo>
                  <a:cubicBezTo>
                    <a:pt x="27987" y="13844"/>
                    <a:pt x="18647" y="7273"/>
                    <a:pt x="18647" y="7273"/>
                  </a:cubicBezTo>
                  <a:cubicBezTo>
                    <a:pt x="19347" y="4871"/>
                    <a:pt x="19948" y="2436"/>
                    <a:pt x="20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7"/>
            <p:cNvSpPr/>
            <p:nvPr/>
          </p:nvSpPr>
          <p:spPr>
            <a:xfrm>
              <a:off x="3046525" y="1890125"/>
              <a:ext cx="353600" cy="633825"/>
            </a:xfrm>
            <a:custGeom>
              <a:avLst/>
              <a:gdLst/>
              <a:ahLst/>
              <a:cxnLst/>
              <a:rect l="l" t="t" r="r" b="b"/>
              <a:pathLst>
                <a:path w="14144" h="25353" extrusionOk="0">
                  <a:moveTo>
                    <a:pt x="1434" y="1"/>
                  </a:moveTo>
                  <a:cubicBezTo>
                    <a:pt x="1434" y="1"/>
                    <a:pt x="500" y="2169"/>
                    <a:pt x="0" y="3170"/>
                  </a:cubicBezTo>
                  <a:cubicBezTo>
                    <a:pt x="0" y="3170"/>
                    <a:pt x="9473" y="9808"/>
                    <a:pt x="10474" y="12009"/>
                  </a:cubicBezTo>
                  <a:cubicBezTo>
                    <a:pt x="11075" y="13310"/>
                    <a:pt x="12609" y="20215"/>
                    <a:pt x="14143" y="25352"/>
                  </a:cubicBezTo>
                  <a:cubicBezTo>
                    <a:pt x="13943" y="24585"/>
                    <a:pt x="12776" y="15445"/>
                    <a:pt x="12109" y="13177"/>
                  </a:cubicBezTo>
                  <a:cubicBezTo>
                    <a:pt x="11341" y="10808"/>
                    <a:pt x="9407" y="9107"/>
                    <a:pt x="7572" y="7673"/>
                  </a:cubicBezTo>
                  <a:cubicBezTo>
                    <a:pt x="6071" y="6505"/>
                    <a:pt x="2135" y="3670"/>
                    <a:pt x="801" y="2736"/>
                  </a:cubicBezTo>
                  <a:cubicBezTo>
                    <a:pt x="1101" y="1835"/>
                    <a:pt x="1301" y="935"/>
                    <a:pt x="1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7"/>
            <p:cNvSpPr/>
            <p:nvPr/>
          </p:nvSpPr>
          <p:spPr>
            <a:xfrm>
              <a:off x="1922375" y="1274700"/>
              <a:ext cx="719700" cy="530725"/>
            </a:xfrm>
            <a:custGeom>
              <a:avLst/>
              <a:gdLst/>
              <a:ahLst/>
              <a:cxnLst/>
              <a:rect l="l" t="t" r="r" b="b"/>
              <a:pathLst>
                <a:path w="28788" h="21229" extrusionOk="0">
                  <a:moveTo>
                    <a:pt x="26586" y="0"/>
                  </a:moveTo>
                  <a:cubicBezTo>
                    <a:pt x="26586" y="0"/>
                    <a:pt x="24285" y="434"/>
                    <a:pt x="23417" y="3836"/>
                  </a:cubicBezTo>
                  <a:cubicBezTo>
                    <a:pt x="23050" y="5337"/>
                    <a:pt x="21683" y="9707"/>
                    <a:pt x="21082" y="12442"/>
                  </a:cubicBezTo>
                  <a:cubicBezTo>
                    <a:pt x="20749" y="13877"/>
                    <a:pt x="20515" y="14911"/>
                    <a:pt x="20515" y="14911"/>
                  </a:cubicBezTo>
                  <a:cubicBezTo>
                    <a:pt x="20515" y="14911"/>
                    <a:pt x="10875" y="13176"/>
                    <a:pt x="10208" y="12742"/>
                  </a:cubicBezTo>
                  <a:cubicBezTo>
                    <a:pt x="9541" y="12342"/>
                    <a:pt x="9207" y="11175"/>
                    <a:pt x="8940" y="10541"/>
                  </a:cubicBezTo>
                  <a:cubicBezTo>
                    <a:pt x="8507" y="9540"/>
                    <a:pt x="8607" y="8506"/>
                    <a:pt x="8540" y="8106"/>
                  </a:cubicBezTo>
                  <a:cubicBezTo>
                    <a:pt x="8490" y="7794"/>
                    <a:pt x="8309" y="7678"/>
                    <a:pt x="8087" y="7678"/>
                  </a:cubicBezTo>
                  <a:cubicBezTo>
                    <a:pt x="7715" y="7678"/>
                    <a:pt x="7227" y="8001"/>
                    <a:pt x="7039" y="8273"/>
                  </a:cubicBezTo>
                  <a:cubicBezTo>
                    <a:pt x="6872" y="8606"/>
                    <a:pt x="6772" y="8940"/>
                    <a:pt x="6705" y="9340"/>
                  </a:cubicBezTo>
                  <a:cubicBezTo>
                    <a:pt x="6605" y="9707"/>
                    <a:pt x="6572" y="10741"/>
                    <a:pt x="6272" y="10941"/>
                  </a:cubicBezTo>
                  <a:cubicBezTo>
                    <a:pt x="6217" y="10973"/>
                    <a:pt x="6137" y="10986"/>
                    <a:pt x="6045" y="10986"/>
                  </a:cubicBezTo>
                  <a:cubicBezTo>
                    <a:pt x="5745" y="10986"/>
                    <a:pt x="5308" y="10851"/>
                    <a:pt x="5104" y="10774"/>
                  </a:cubicBezTo>
                  <a:cubicBezTo>
                    <a:pt x="4003" y="10374"/>
                    <a:pt x="3103" y="9607"/>
                    <a:pt x="2169" y="9006"/>
                  </a:cubicBezTo>
                  <a:cubicBezTo>
                    <a:pt x="2002" y="8840"/>
                    <a:pt x="1735" y="8740"/>
                    <a:pt x="1535" y="8706"/>
                  </a:cubicBezTo>
                  <a:cubicBezTo>
                    <a:pt x="1168" y="8740"/>
                    <a:pt x="835" y="8940"/>
                    <a:pt x="601" y="9273"/>
                  </a:cubicBezTo>
                  <a:cubicBezTo>
                    <a:pt x="368" y="9540"/>
                    <a:pt x="201" y="9874"/>
                    <a:pt x="67" y="10207"/>
                  </a:cubicBezTo>
                  <a:cubicBezTo>
                    <a:pt x="34" y="10441"/>
                    <a:pt x="1" y="10708"/>
                    <a:pt x="34" y="10941"/>
                  </a:cubicBezTo>
                  <a:cubicBezTo>
                    <a:pt x="167" y="12676"/>
                    <a:pt x="1402" y="13743"/>
                    <a:pt x="2736" y="14610"/>
                  </a:cubicBezTo>
                  <a:cubicBezTo>
                    <a:pt x="4070" y="15511"/>
                    <a:pt x="5538" y="16112"/>
                    <a:pt x="7039" y="16545"/>
                  </a:cubicBezTo>
                  <a:cubicBezTo>
                    <a:pt x="7940" y="16779"/>
                    <a:pt x="9074" y="16912"/>
                    <a:pt x="10074" y="17112"/>
                  </a:cubicBezTo>
                  <a:cubicBezTo>
                    <a:pt x="10978" y="17323"/>
                    <a:pt x="20791" y="21228"/>
                    <a:pt x="23604" y="21228"/>
                  </a:cubicBezTo>
                  <a:cubicBezTo>
                    <a:pt x="23909" y="21228"/>
                    <a:pt x="24131" y="21183"/>
                    <a:pt x="24251" y="21082"/>
                  </a:cubicBezTo>
                  <a:cubicBezTo>
                    <a:pt x="25052" y="20415"/>
                    <a:pt x="25786" y="17779"/>
                    <a:pt x="26620" y="15344"/>
                  </a:cubicBezTo>
                  <a:cubicBezTo>
                    <a:pt x="27454" y="12776"/>
                    <a:pt x="28121" y="10207"/>
                    <a:pt x="28688" y="7572"/>
                  </a:cubicBezTo>
                  <a:cubicBezTo>
                    <a:pt x="28788" y="4904"/>
                    <a:pt x="28087" y="2235"/>
                    <a:pt x="265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7"/>
            <p:cNvSpPr/>
            <p:nvPr/>
          </p:nvSpPr>
          <p:spPr>
            <a:xfrm>
              <a:off x="2442750" y="1207975"/>
              <a:ext cx="249375" cy="407800"/>
            </a:xfrm>
            <a:custGeom>
              <a:avLst/>
              <a:gdLst/>
              <a:ahLst/>
              <a:cxnLst/>
              <a:rect l="l" t="t" r="r" b="b"/>
              <a:pathLst>
                <a:path w="9975" h="16312" extrusionOk="0">
                  <a:moveTo>
                    <a:pt x="7773" y="0"/>
                  </a:moveTo>
                  <a:cubicBezTo>
                    <a:pt x="4170" y="601"/>
                    <a:pt x="3303" y="2269"/>
                    <a:pt x="2302" y="5604"/>
                  </a:cubicBezTo>
                  <a:cubicBezTo>
                    <a:pt x="801" y="10741"/>
                    <a:pt x="0" y="14044"/>
                    <a:pt x="0" y="14044"/>
                  </a:cubicBezTo>
                  <a:cubicBezTo>
                    <a:pt x="779" y="15053"/>
                    <a:pt x="3924" y="16311"/>
                    <a:pt x="5840" y="16311"/>
                  </a:cubicBezTo>
                  <a:cubicBezTo>
                    <a:pt x="6141" y="16311"/>
                    <a:pt x="6412" y="16280"/>
                    <a:pt x="6639" y="16212"/>
                  </a:cubicBezTo>
                  <a:lnTo>
                    <a:pt x="8740" y="9074"/>
                  </a:lnTo>
                  <a:cubicBezTo>
                    <a:pt x="9974" y="6172"/>
                    <a:pt x="9174" y="1301"/>
                    <a:pt x="77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7"/>
            <p:cNvSpPr/>
            <p:nvPr/>
          </p:nvSpPr>
          <p:spPr>
            <a:xfrm>
              <a:off x="2911425" y="1167950"/>
              <a:ext cx="324425" cy="390300"/>
            </a:xfrm>
            <a:custGeom>
              <a:avLst/>
              <a:gdLst/>
              <a:ahLst/>
              <a:cxnLst/>
              <a:rect l="l" t="t" r="r" b="b"/>
              <a:pathLst>
                <a:path w="12977" h="15612" extrusionOk="0">
                  <a:moveTo>
                    <a:pt x="3069" y="0"/>
                  </a:moveTo>
                  <a:cubicBezTo>
                    <a:pt x="2002" y="0"/>
                    <a:pt x="901" y="334"/>
                    <a:pt x="0" y="934"/>
                  </a:cubicBezTo>
                  <a:lnTo>
                    <a:pt x="2402" y="7539"/>
                  </a:lnTo>
                  <a:lnTo>
                    <a:pt x="8039" y="15611"/>
                  </a:lnTo>
                  <a:cubicBezTo>
                    <a:pt x="10408" y="14944"/>
                    <a:pt x="12242" y="13043"/>
                    <a:pt x="12976" y="10675"/>
                  </a:cubicBezTo>
                  <a:cubicBezTo>
                    <a:pt x="12976" y="10675"/>
                    <a:pt x="9307" y="5137"/>
                    <a:pt x="7706" y="2602"/>
                  </a:cubicBezTo>
                  <a:cubicBezTo>
                    <a:pt x="6538" y="667"/>
                    <a:pt x="4704" y="100"/>
                    <a:pt x="3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7"/>
            <p:cNvSpPr/>
            <p:nvPr/>
          </p:nvSpPr>
          <p:spPr>
            <a:xfrm>
              <a:off x="2612025" y="1160450"/>
              <a:ext cx="520400" cy="738950"/>
            </a:xfrm>
            <a:custGeom>
              <a:avLst/>
              <a:gdLst/>
              <a:ahLst/>
              <a:cxnLst/>
              <a:rect l="l" t="t" r="r" b="b"/>
              <a:pathLst>
                <a:path w="20816" h="29558" extrusionOk="0">
                  <a:moveTo>
                    <a:pt x="11643" y="0"/>
                  </a:moveTo>
                  <a:lnTo>
                    <a:pt x="5705" y="500"/>
                  </a:lnTo>
                  <a:lnTo>
                    <a:pt x="735" y="2002"/>
                  </a:lnTo>
                  <a:cubicBezTo>
                    <a:pt x="4504" y="8973"/>
                    <a:pt x="735" y="12376"/>
                    <a:pt x="735" y="12376"/>
                  </a:cubicBezTo>
                  <a:lnTo>
                    <a:pt x="2336" y="19247"/>
                  </a:lnTo>
                  <a:cubicBezTo>
                    <a:pt x="1802" y="21782"/>
                    <a:pt x="1002" y="24251"/>
                    <a:pt x="1" y="26619"/>
                  </a:cubicBezTo>
                  <a:cubicBezTo>
                    <a:pt x="1136" y="28435"/>
                    <a:pt x="4950" y="29557"/>
                    <a:pt x="9115" y="29557"/>
                  </a:cubicBezTo>
                  <a:cubicBezTo>
                    <a:pt x="9234" y="29557"/>
                    <a:pt x="9354" y="29556"/>
                    <a:pt x="9474" y="29555"/>
                  </a:cubicBezTo>
                  <a:cubicBezTo>
                    <a:pt x="13010" y="29521"/>
                    <a:pt x="17447" y="29288"/>
                    <a:pt x="19048" y="25118"/>
                  </a:cubicBezTo>
                  <a:cubicBezTo>
                    <a:pt x="19048" y="25118"/>
                    <a:pt x="18214" y="16512"/>
                    <a:pt x="17980" y="14077"/>
                  </a:cubicBezTo>
                  <a:cubicBezTo>
                    <a:pt x="20816" y="10741"/>
                    <a:pt x="19515" y="7839"/>
                    <a:pt x="18948" y="6238"/>
                  </a:cubicBezTo>
                  <a:cubicBezTo>
                    <a:pt x="18347" y="4603"/>
                    <a:pt x="17046" y="1735"/>
                    <a:pt x="15112" y="300"/>
                  </a:cubicBezTo>
                  <a:lnTo>
                    <a:pt x="11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7"/>
            <p:cNvSpPr/>
            <p:nvPr/>
          </p:nvSpPr>
          <p:spPr>
            <a:xfrm>
              <a:off x="2611200" y="1329725"/>
              <a:ext cx="204350" cy="569600"/>
            </a:xfrm>
            <a:custGeom>
              <a:avLst/>
              <a:gdLst/>
              <a:ahLst/>
              <a:cxnLst/>
              <a:rect l="l" t="t" r="r" b="b"/>
              <a:pathLst>
                <a:path w="8174" h="22784" extrusionOk="0">
                  <a:moveTo>
                    <a:pt x="2369" y="1"/>
                  </a:moveTo>
                  <a:lnTo>
                    <a:pt x="2369" y="1"/>
                  </a:lnTo>
                  <a:cubicBezTo>
                    <a:pt x="2736" y="3069"/>
                    <a:pt x="1435" y="4871"/>
                    <a:pt x="968" y="5438"/>
                  </a:cubicBezTo>
                  <a:lnTo>
                    <a:pt x="768" y="5605"/>
                  </a:lnTo>
                  <a:lnTo>
                    <a:pt x="2369" y="12476"/>
                  </a:lnTo>
                  <a:cubicBezTo>
                    <a:pt x="2369" y="12476"/>
                    <a:pt x="2169" y="13377"/>
                    <a:pt x="1802" y="14744"/>
                  </a:cubicBezTo>
                  <a:lnTo>
                    <a:pt x="1602" y="15312"/>
                  </a:lnTo>
                  <a:cubicBezTo>
                    <a:pt x="1168" y="16846"/>
                    <a:pt x="634" y="18380"/>
                    <a:pt x="1" y="19881"/>
                  </a:cubicBezTo>
                  <a:cubicBezTo>
                    <a:pt x="1035" y="21549"/>
                    <a:pt x="4370" y="22617"/>
                    <a:pt x="8173" y="22784"/>
                  </a:cubicBezTo>
                  <a:cubicBezTo>
                    <a:pt x="3937" y="21716"/>
                    <a:pt x="2002" y="18947"/>
                    <a:pt x="2035" y="18114"/>
                  </a:cubicBezTo>
                  <a:cubicBezTo>
                    <a:pt x="2102" y="17079"/>
                    <a:pt x="2936" y="13777"/>
                    <a:pt x="2936" y="13777"/>
                  </a:cubicBezTo>
                  <a:lnTo>
                    <a:pt x="5271" y="14711"/>
                  </a:lnTo>
                  <a:lnTo>
                    <a:pt x="5271" y="14711"/>
                  </a:lnTo>
                  <a:lnTo>
                    <a:pt x="3370" y="11909"/>
                  </a:lnTo>
                  <a:lnTo>
                    <a:pt x="2035" y="6005"/>
                  </a:lnTo>
                  <a:cubicBezTo>
                    <a:pt x="3470" y="3937"/>
                    <a:pt x="2369" y="1"/>
                    <a:pt x="2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7"/>
            <p:cNvSpPr/>
            <p:nvPr/>
          </p:nvSpPr>
          <p:spPr>
            <a:xfrm>
              <a:off x="2592025" y="625900"/>
              <a:ext cx="492050" cy="511225"/>
            </a:xfrm>
            <a:custGeom>
              <a:avLst/>
              <a:gdLst/>
              <a:ahLst/>
              <a:cxnLst/>
              <a:rect l="l" t="t" r="r" b="b"/>
              <a:pathLst>
                <a:path w="19682" h="20449" extrusionOk="0">
                  <a:moveTo>
                    <a:pt x="9841" y="0"/>
                  </a:moveTo>
                  <a:cubicBezTo>
                    <a:pt x="4437" y="0"/>
                    <a:pt x="67" y="4370"/>
                    <a:pt x="0" y="9840"/>
                  </a:cubicBezTo>
                  <a:lnTo>
                    <a:pt x="0" y="12809"/>
                  </a:lnTo>
                  <a:cubicBezTo>
                    <a:pt x="0" y="17012"/>
                    <a:pt x="3436" y="20448"/>
                    <a:pt x="7639" y="20448"/>
                  </a:cubicBezTo>
                  <a:lnTo>
                    <a:pt x="19681" y="20448"/>
                  </a:lnTo>
                  <a:lnTo>
                    <a:pt x="19681" y="9840"/>
                  </a:lnTo>
                  <a:cubicBezTo>
                    <a:pt x="19681" y="4437"/>
                    <a:pt x="15278" y="0"/>
                    <a:pt x="9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7"/>
            <p:cNvSpPr/>
            <p:nvPr/>
          </p:nvSpPr>
          <p:spPr>
            <a:xfrm>
              <a:off x="2752125" y="730975"/>
              <a:ext cx="235200" cy="203525"/>
            </a:xfrm>
            <a:custGeom>
              <a:avLst/>
              <a:gdLst/>
              <a:ahLst/>
              <a:cxnLst/>
              <a:rect l="l" t="t" r="r" b="b"/>
              <a:pathLst>
                <a:path w="9408" h="8141" extrusionOk="0">
                  <a:moveTo>
                    <a:pt x="9408" y="0"/>
                  </a:moveTo>
                  <a:cubicBezTo>
                    <a:pt x="6839" y="3336"/>
                    <a:pt x="3604" y="6104"/>
                    <a:pt x="1" y="8139"/>
                  </a:cubicBezTo>
                  <a:cubicBezTo>
                    <a:pt x="53" y="8140"/>
                    <a:pt x="105" y="8140"/>
                    <a:pt x="157" y="8140"/>
                  </a:cubicBezTo>
                  <a:cubicBezTo>
                    <a:pt x="8682" y="8140"/>
                    <a:pt x="9408" y="1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7"/>
            <p:cNvSpPr/>
            <p:nvPr/>
          </p:nvSpPr>
          <p:spPr>
            <a:xfrm>
              <a:off x="2573675" y="679575"/>
              <a:ext cx="86750" cy="80600"/>
            </a:xfrm>
            <a:custGeom>
              <a:avLst/>
              <a:gdLst/>
              <a:ahLst/>
              <a:cxnLst/>
              <a:rect l="l" t="t" r="r" b="b"/>
              <a:pathLst>
                <a:path w="3470" h="3224" extrusionOk="0">
                  <a:moveTo>
                    <a:pt x="2056" y="0"/>
                  </a:moveTo>
                  <a:cubicBezTo>
                    <a:pt x="1938" y="0"/>
                    <a:pt x="1819" y="18"/>
                    <a:pt x="1702" y="55"/>
                  </a:cubicBezTo>
                  <a:cubicBezTo>
                    <a:pt x="1668" y="55"/>
                    <a:pt x="1668" y="55"/>
                    <a:pt x="1635" y="121"/>
                  </a:cubicBezTo>
                  <a:lnTo>
                    <a:pt x="2202" y="1989"/>
                  </a:lnTo>
                  <a:cubicBezTo>
                    <a:pt x="2035" y="1789"/>
                    <a:pt x="1835" y="1622"/>
                    <a:pt x="1568" y="1522"/>
                  </a:cubicBezTo>
                  <a:cubicBezTo>
                    <a:pt x="1438" y="1483"/>
                    <a:pt x="1306" y="1464"/>
                    <a:pt x="1176" y="1464"/>
                  </a:cubicBezTo>
                  <a:cubicBezTo>
                    <a:pt x="646" y="1464"/>
                    <a:pt x="161" y="1780"/>
                    <a:pt x="1" y="2290"/>
                  </a:cubicBezTo>
                  <a:lnTo>
                    <a:pt x="1" y="2356"/>
                  </a:lnTo>
                  <a:lnTo>
                    <a:pt x="2469" y="3224"/>
                  </a:lnTo>
                  <a:cubicBezTo>
                    <a:pt x="2536" y="3023"/>
                    <a:pt x="2536" y="2823"/>
                    <a:pt x="2502" y="2556"/>
                  </a:cubicBezTo>
                  <a:cubicBezTo>
                    <a:pt x="3069" y="2290"/>
                    <a:pt x="3470" y="1556"/>
                    <a:pt x="3236" y="889"/>
                  </a:cubicBezTo>
                  <a:cubicBezTo>
                    <a:pt x="3073" y="345"/>
                    <a:pt x="2577" y="0"/>
                    <a:pt x="2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7"/>
            <p:cNvSpPr/>
            <p:nvPr/>
          </p:nvSpPr>
          <p:spPr>
            <a:xfrm>
              <a:off x="2648725" y="732625"/>
              <a:ext cx="399475" cy="554450"/>
            </a:xfrm>
            <a:custGeom>
              <a:avLst/>
              <a:gdLst/>
              <a:ahLst/>
              <a:cxnLst/>
              <a:rect l="l" t="t" r="r" b="b"/>
              <a:pathLst>
                <a:path w="15979" h="22178" extrusionOk="0">
                  <a:moveTo>
                    <a:pt x="13544" y="1"/>
                  </a:moveTo>
                  <a:cubicBezTo>
                    <a:pt x="13210" y="2669"/>
                    <a:pt x="11676" y="5038"/>
                    <a:pt x="9341" y="6405"/>
                  </a:cubicBezTo>
                  <a:cubicBezTo>
                    <a:pt x="6482" y="8076"/>
                    <a:pt x="4273" y="8107"/>
                    <a:pt x="4113" y="8107"/>
                  </a:cubicBezTo>
                  <a:cubicBezTo>
                    <a:pt x="4107" y="8107"/>
                    <a:pt x="4104" y="8107"/>
                    <a:pt x="4104" y="8107"/>
                  </a:cubicBezTo>
                  <a:cubicBezTo>
                    <a:pt x="4037" y="7906"/>
                    <a:pt x="3903" y="7740"/>
                    <a:pt x="3737" y="7573"/>
                  </a:cubicBezTo>
                  <a:cubicBezTo>
                    <a:pt x="3332" y="7152"/>
                    <a:pt x="2809" y="6943"/>
                    <a:pt x="2286" y="6943"/>
                  </a:cubicBezTo>
                  <a:cubicBezTo>
                    <a:pt x="1775" y="6943"/>
                    <a:pt x="1264" y="7143"/>
                    <a:pt x="868" y="7540"/>
                  </a:cubicBezTo>
                  <a:cubicBezTo>
                    <a:pt x="1" y="8474"/>
                    <a:pt x="401" y="10208"/>
                    <a:pt x="1602" y="11209"/>
                  </a:cubicBezTo>
                  <a:cubicBezTo>
                    <a:pt x="2216" y="11712"/>
                    <a:pt x="2714" y="11858"/>
                    <a:pt x="3084" y="11858"/>
                  </a:cubicBezTo>
                  <a:cubicBezTo>
                    <a:pt x="3599" y="11858"/>
                    <a:pt x="3870" y="11576"/>
                    <a:pt x="3870" y="11576"/>
                  </a:cubicBezTo>
                  <a:lnTo>
                    <a:pt x="4004" y="17980"/>
                  </a:lnTo>
                  <a:cubicBezTo>
                    <a:pt x="4004" y="17980"/>
                    <a:pt x="5638" y="20315"/>
                    <a:pt x="7506" y="21550"/>
                  </a:cubicBezTo>
                  <a:cubicBezTo>
                    <a:pt x="8189" y="21989"/>
                    <a:pt x="9046" y="22178"/>
                    <a:pt x="9863" y="22178"/>
                  </a:cubicBezTo>
                  <a:cubicBezTo>
                    <a:pt x="11281" y="22178"/>
                    <a:pt x="12580" y="21608"/>
                    <a:pt x="12643" y="20782"/>
                  </a:cubicBezTo>
                  <a:cubicBezTo>
                    <a:pt x="12710" y="19481"/>
                    <a:pt x="10175" y="17113"/>
                    <a:pt x="10175" y="17113"/>
                  </a:cubicBezTo>
                  <a:lnTo>
                    <a:pt x="10141" y="14778"/>
                  </a:lnTo>
                  <a:lnTo>
                    <a:pt x="10141" y="14778"/>
                  </a:lnTo>
                  <a:cubicBezTo>
                    <a:pt x="10902" y="14905"/>
                    <a:pt x="11683" y="14992"/>
                    <a:pt x="12355" y="14992"/>
                  </a:cubicBezTo>
                  <a:cubicBezTo>
                    <a:pt x="12920" y="14992"/>
                    <a:pt x="13409" y="14930"/>
                    <a:pt x="13744" y="14778"/>
                  </a:cubicBezTo>
                  <a:cubicBezTo>
                    <a:pt x="14511" y="14445"/>
                    <a:pt x="15979" y="13244"/>
                    <a:pt x="15979" y="8607"/>
                  </a:cubicBezTo>
                  <a:cubicBezTo>
                    <a:pt x="15979" y="3170"/>
                    <a:pt x="14578" y="568"/>
                    <a:pt x="135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7"/>
            <p:cNvSpPr/>
            <p:nvPr/>
          </p:nvSpPr>
          <p:spPr>
            <a:xfrm>
              <a:off x="2903075" y="901850"/>
              <a:ext cx="29225" cy="29275"/>
            </a:xfrm>
            <a:custGeom>
              <a:avLst/>
              <a:gdLst/>
              <a:ahLst/>
              <a:cxnLst/>
              <a:rect l="l" t="t" r="r" b="b"/>
              <a:pathLst>
                <a:path w="1169" h="1171" extrusionOk="0">
                  <a:moveTo>
                    <a:pt x="590" y="1"/>
                  </a:moveTo>
                  <a:cubicBezTo>
                    <a:pt x="572" y="1"/>
                    <a:pt x="553" y="1"/>
                    <a:pt x="534" y="3"/>
                  </a:cubicBezTo>
                  <a:cubicBezTo>
                    <a:pt x="201" y="70"/>
                    <a:pt x="1" y="304"/>
                    <a:pt x="1" y="637"/>
                  </a:cubicBezTo>
                  <a:cubicBezTo>
                    <a:pt x="34" y="937"/>
                    <a:pt x="267" y="1171"/>
                    <a:pt x="634" y="1171"/>
                  </a:cubicBezTo>
                  <a:cubicBezTo>
                    <a:pt x="901" y="1137"/>
                    <a:pt x="1168" y="904"/>
                    <a:pt x="1168" y="570"/>
                  </a:cubicBezTo>
                  <a:cubicBezTo>
                    <a:pt x="1137" y="256"/>
                    <a:pt x="897" y="1"/>
                    <a:pt x="5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7"/>
            <p:cNvSpPr/>
            <p:nvPr/>
          </p:nvSpPr>
          <p:spPr>
            <a:xfrm>
              <a:off x="2920600" y="1021175"/>
              <a:ext cx="37550" cy="23475"/>
            </a:xfrm>
            <a:custGeom>
              <a:avLst/>
              <a:gdLst/>
              <a:ahLst/>
              <a:cxnLst/>
              <a:rect l="l" t="t" r="r" b="b"/>
              <a:pathLst>
                <a:path w="1502" h="939" extrusionOk="0">
                  <a:moveTo>
                    <a:pt x="134" y="0"/>
                  </a:moveTo>
                  <a:lnTo>
                    <a:pt x="134" y="0"/>
                  </a:lnTo>
                  <a:cubicBezTo>
                    <a:pt x="0" y="367"/>
                    <a:pt x="267" y="801"/>
                    <a:pt x="634" y="901"/>
                  </a:cubicBezTo>
                  <a:lnTo>
                    <a:pt x="667" y="901"/>
                  </a:lnTo>
                  <a:cubicBezTo>
                    <a:pt x="738" y="927"/>
                    <a:pt x="809" y="939"/>
                    <a:pt x="880" y="939"/>
                  </a:cubicBezTo>
                  <a:cubicBezTo>
                    <a:pt x="1175" y="939"/>
                    <a:pt x="1447" y="724"/>
                    <a:pt x="1501" y="401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67"/>
            <p:cNvSpPr/>
            <p:nvPr/>
          </p:nvSpPr>
          <p:spPr>
            <a:xfrm>
              <a:off x="3004825" y="838850"/>
              <a:ext cx="35875" cy="28075"/>
            </a:xfrm>
            <a:custGeom>
              <a:avLst/>
              <a:gdLst/>
              <a:ahLst/>
              <a:cxnLst/>
              <a:rect l="l" t="t" r="r" b="b"/>
              <a:pathLst>
                <a:path w="1435" h="1123" extrusionOk="0">
                  <a:moveTo>
                    <a:pt x="604" y="0"/>
                  </a:moveTo>
                  <a:cubicBezTo>
                    <a:pt x="375" y="0"/>
                    <a:pt x="152" y="104"/>
                    <a:pt x="0" y="322"/>
                  </a:cubicBezTo>
                  <a:lnTo>
                    <a:pt x="1234" y="1122"/>
                  </a:lnTo>
                  <a:cubicBezTo>
                    <a:pt x="1435" y="789"/>
                    <a:pt x="1334" y="355"/>
                    <a:pt x="1001" y="88"/>
                  </a:cubicBezTo>
                  <a:lnTo>
                    <a:pt x="968" y="88"/>
                  </a:lnTo>
                  <a:cubicBezTo>
                    <a:pt x="851" y="30"/>
                    <a:pt x="727" y="0"/>
                    <a:pt x="6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67"/>
            <p:cNvSpPr/>
            <p:nvPr/>
          </p:nvSpPr>
          <p:spPr>
            <a:xfrm>
              <a:off x="3004825" y="886650"/>
              <a:ext cx="32550" cy="30375"/>
            </a:xfrm>
            <a:custGeom>
              <a:avLst/>
              <a:gdLst/>
              <a:ahLst/>
              <a:cxnLst/>
              <a:rect l="l" t="t" r="r" b="b"/>
              <a:pathLst>
                <a:path w="1302" h="1215" extrusionOk="0">
                  <a:moveTo>
                    <a:pt x="703" y="1"/>
                  </a:moveTo>
                  <a:cubicBezTo>
                    <a:pt x="669" y="1"/>
                    <a:pt x="635" y="4"/>
                    <a:pt x="601" y="11"/>
                  </a:cubicBezTo>
                  <a:cubicBezTo>
                    <a:pt x="267" y="44"/>
                    <a:pt x="0" y="344"/>
                    <a:pt x="67" y="678"/>
                  </a:cubicBezTo>
                  <a:cubicBezTo>
                    <a:pt x="98" y="961"/>
                    <a:pt x="337" y="1215"/>
                    <a:pt x="672" y="1215"/>
                  </a:cubicBezTo>
                  <a:cubicBezTo>
                    <a:pt x="693" y="1215"/>
                    <a:pt x="713" y="1214"/>
                    <a:pt x="734" y="1212"/>
                  </a:cubicBezTo>
                  <a:cubicBezTo>
                    <a:pt x="1068" y="1212"/>
                    <a:pt x="1301" y="912"/>
                    <a:pt x="1268" y="578"/>
                  </a:cubicBezTo>
                  <a:cubicBezTo>
                    <a:pt x="1238" y="249"/>
                    <a:pt x="994" y="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7"/>
            <p:cNvSpPr/>
            <p:nvPr/>
          </p:nvSpPr>
          <p:spPr>
            <a:xfrm>
              <a:off x="2969800" y="899425"/>
              <a:ext cx="46725" cy="94250"/>
            </a:xfrm>
            <a:custGeom>
              <a:avLst/>
              <a:gdLst/>
              <a:ahLst/>
              <a:cxnLst/>
              <a:rect l="l" t="t" r="r" b="b"/>
              <a:pathLst>
                <a:path w="1869" h="3770" extrusionOk="0">
                  <a:moveTo>
                    <a:pt x="0" y="0"/>
                  </a:moveTo>
                  <a:lnTo>
                    <a:pt x="67" y="3770"/>
                  </a:lnTo>
                  <a:lnTo>
                    <a:pt x="1868" y="3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7"/>
            <p:cNvSpPr/>
            <p:nvPr/>
          </p:nvSpPr>
          <p:spPr>
            <a:xfrm>
              <a:off x="2774650" y="1047850"/>
              <a:ext cx="128450" cy="78425"/>
            </a:xfrm>
            <a:custGeom>
              <a:avLst/>
              <a:gdLst/>
              <a:ahLst/>
              <a:cxnLst/>
              <a:rect l="l" t="t" r="r" b="b"/>
              <a:pathLst>
                <a:path w="5138" h="3137" extrusionOk="0">
                  <a:moveTo>
                    <a:pt x="1" y="1"/>
                  </a:moveTo>
                  <a:lnTo>
                    <a:pt x="1" y="1"/>
                  </a:lnTo>
                  <a:cubicBezTo>
                    <a:pt x="201" y="635"/>
                    <a:pt x="601" y="1135"/>
                    <a:pt x="1135" y="1569"/>
                  </a:cubicBezTo>
                  <a:cubicBezTo>
                    <a:pt x="2102" y="2303"/>
                    <a:pt x="5138" y="3136"/>
                    <a:pt x="5138" y="3136"/>
                  </a:cubicBezTo>
                  <a:lnTo>
                    <a:pt x="5104" y="2169"/>
                  </a:lnTo>
                  <a:cubicBezTo>
                    <a:pt x="3603" y="2002"/>
                    <a:pt x="501" y="1235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67"/>
            <p:cNvSpPr/>
            <p:nvPr/>
          </p:nvSpPr>
          <p:spPr>
            <a:xfrm>
              <a:off x="3842925" y="3364525"/>
              <a:ext cx="50875" cy="1030350"/>
            </a:xfrm>
            <a:custGeom>
              <a:avLst/>
              <a:gdLst/>
              <a:ahLst/>
              <a:cxnLst/>
              <a:rect l="l" t="t" r="r" b="b"/>
              <a:pathLst>
                <a:path w="2035" h="41214" extrusionOk="0">
                  <a:moveTo>
                    <a:pt x="2035" y="0"/>
                  </a:moveTo>
                  <a:lnTo>
                    <a:pt x="33" y="34"/>
                  </a:lnTo>
                  <a:lnTo>
                    <a:pt x="0" y="40663"/>
                  </a:lnTo>
                  <a:cubicBezTo>
                    <a:pt x="0" y="40796"/>
                    <a:pt x="134" y="40996"/>
                    <a:pt x="300" y="41063"/>
                  </a:cubicBezTo>
                  <a:cubicBezTo>
                    <a:pt x="534" y="41163"/>
                    <a:pt x="776" y="41213"/>
                    <a:pt x="1013" y="41213"/>
                  </a:cubicBezTo>
                  <a:cubicBezTo>
                    <a:pt x="1251" y="41213"/>
                    <a:pt x="1485" y="41163"/>
                    <a:pt x="1701" y="41063"/>
                  </a:cubicBezTo>
                  <a:cubicBezTo>
                    <a:pt x="1868" y="40996"/>
                    <a:pt x="2002" y="40796"/>
                    <a:pt x="2002" y="40663"/>
                  </a:cubicBezTo>
                  <a:lnTo>
                    <a:pt x="20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7"/>
            <p:cNvSpPr/>
            <p:nvPr/>
          </p:nvSpPr>
          <p:spPr>
            <a:xfrm>
              <a:off x="3870425" y="3364525"/>
              <a:ext cx="22550" cy="1030750"/>
            </a:xfrm>
            <a:custGeom>
              <a:avLst/>
              <a:gdLst/>
              <a:ahLst/>
              <a:cxnLst/>
              <a:rect l="l" t="t" r="r" b="b"/>
              <a:pathLst>
                <a:path w="902" h="41230" extrusionOk="0">
                  <a:moveTo>
                    <a:pt x="34" y="0"/>
                  </a:moveTo>
                  <a:lnTo>
                    <a:pt x="1" y="41230"/>
                  </a:lnTo>
                  <a:cubicBezTo>
                    <a:pt x="201" y="41230"/>
                    <a:pt x="401" y="41163"/>
                    <a:pt x="568" y="41063"/>
                  </a:cubicBezTo>
                  <a:cubicBezTo>
                    <a:pt x="735" y="40996"/>
                    <a:pt x="868" y="40829"/>
                    <a:pt x="868" y="40663"/>
                  </a:cubicBezTo>
                  <a:lnTo>
                    <a:pt x="9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7"/>
            <p:cNvSpPr/>
            <p:nvPr/>
          </p:nvSpPr>
          <p:spPr>
            <a:xfrm>
              <a:off x="3841250" y="3349925"/>
              <a:ext cx="55050" cy="28375"/>
            </a:xfrm>
            <a:custGeom>
              <a:avLst/>
              <a:gdLst/>
              <a:ahLst/>
              <a:cxnLst/>
              <a:rect l="l" t="t" r="r" b="b"/>
              <a:pathLst>
                <a:path w="2202" h="1135" extrusionOk="0">
                  <a:moveTo>
                    <a:pt x="1080" y="0"/>
                  </a:moveTo>
                  <a:cubicBezTo>
                    <a:pt x="843" y="0"/>
                    <a:pt x="601" y="50"/>
                    <a:pt x="367" y="151"/>
                  </a:cubicBezTo>
                  <a:cubicBezTo>
                    <a:pt x="0" y="417"/>
                    <a:pt x="0" y="784"/>
                    <a:pt x="367" y="984"/>
                  </a:cubicBezTo>
                  <a:cubicBezTo>
                    <a:pt x="601" y="1085"/>
                    <a:pt x="843" y="1135"/>
                    <a:pt x="1080" y="1135"/>
                  </a:cubicBezTo>
                  <a:cubicBezTo>
                    <a:pt x="1318" y="1135"/>
                    <a:pt x="1552" y="1085"/>
                    <a:pt x="1768" y="984"/>
                  </a:cubicBezTo>
                  <a:cubicBezTo>
                    <a:pt x="2169" y="784"/>
                    <a:pt x="2202" y="417"/>
                    <a:pt x="1768" y="151"/>
                  </a:cubicBezTo>
                  <a:cubicBezTo>
                    <a:pt x="1552" y="50"/>
                    <a:pt x="1318" y="0"/>
                    <a:pt x="1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7"/>
            <p:cNvSpPr/>
            <p:nvPr/>
          </p:nvSpPr>
          <p:spPr>
            <a:xfrm>
              <a:off x="5280600" y="2530575"/>
              <a:ext cx="50900" cy="1030350"/>
            </a:xfrm>
            <a:custGeom>
              <a:avLst/>
              <a:gdLst/>
              <a:ahLst/>
              <a:cxnLst/>
              <a:rect l="l" t="t" r="r" b="b"/>
              <a:pathLst>
                <a:path w="2036" h="41214" extrusionOk="0">
                  <a:moveTo>
                    <a:pt x="2036" y="1"/>
                  </a:moveTo>
                  <a:lnTo>
                    <a:pt x="34" y="34"/>
                  </a:lnTo>
                  <a:lnTo>
                    <a:pt x="1" y="40630"/>
                  </a:lnTo>
                  <a:cubicBezTo>
                    <a:pt x="1" y="40797"/>
                    <a:pt x="134" y="40997"/>
                    <a:pt x="301" y="41064"/>
                  </a:cubicBezTo>
                  <a:cubicBezTo>
                    <a:pt x="535" y="41164"/>
                    <a:pt x="776" y="41214"/>
                    <a:pt x="1014" y="41214"/>
                  </a:cubicBezTo>
                  <a:cubicBezTo>
                    <a:pt x="1252" y="41214"/>
                    <a:pt x="1485" y="41164"/>
                    <a:pt x="1702" y="41064"/>
                  </a:cubicBezTo>
                  <a:cubicBezTo>
                    <a:pt x="1869" y="40997"/>
                    <a:pt x="2002" y="40797"/>
                    <a:pt x="2002" y="40630"/>
                  </a:cubicBezTo>
                  <a:lnTo>
                    <a:pt x="20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7"/>
            <p:cNvSpPr/>
            <p:nvPr/>
          </p:nvSpPr>
          <p:spPr>
            <a:xfrm>
              <a:off x="5308125" y="2530575"/>
              <a:ext cx="22550" cy="1030775"/>
            </a:xfrm>
            <a:custGeom>
              <a:avLst/>
              <a:gdLst/>
              <a:ahLst/>
              <a:cxnLst/>
              <a:rect l="l" t="t" r="r" b="b"/>
              <a:pathLst>
                <a:path w="902" h="41231" extrusionOk="0">
                  <a:moveTo>
                    <a:pt x="1" y="1"/>
                  </a:moveTo>
                  <a:lnTo>
                    <a:pt x="1" y="41230"/>
                  </a:lnTo>
                  <a:cubicBezTo>
                    <a:pt x="201" y="41230"/>
                    <a:pt x="401" y="41164"/>
                    <a:pt x="568" y="41064"/>
                  </a:cubicBezTo>
                  <a:cubicBezTo>
                    <a:pt x="734" y="40997"/>
                    <a:pt x="868" y="40830"/>
                    <a:pt x="868" y="40663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7"/>
            <p:cNvSpPr/>
            <p:nvPr/>
          </p:nvSpPr>
          <p:spPr>
            <a:xfrm>
              <a:off x="5278950" y="2516000"/>
              <a:ext cx="55050" cy="29000"/>
            </a:xfrm>
            <a:custGeom>
              <a:avLst/>
              <a:gdLst/>
              <a:ahLst/>
              <a:cxnLst/>
              <a:rect l="l" t="t" r="r" b="b"/>
              <a:pathLst>
                <a:path w="2202" h="1160" extrusionOk="0">
                  <a:moveTo>
                    <a:pt x="1080" y="0"/>
                  </a:moveTo>
                  <a:cubicBezTo>
                    <a:pt x="842" y="0"/>
                    <a:pt x="601" y="50"/>
                    <a:pt x="367" y="150"/>
                  </a:cubicBezTo>
                  <a:cubicBezTo>
                    <a:pt x="0" y="417"/>
                    <a:pt x="0" y="784"/>
                    <a:pt x="367" y="984"/>
                  </a:cubicBezTo>
                  <a:cubicBezTo>
                    <a:pt x="601" y="1101"/>
                    <a:pt x="842" y="1159"/>
                    <a:pt x="1080" y="1159"/>
                  </a:cubicBezTo>
                  <a:cubicBezTo>
                    <a:pt x="1318" y="1159"/>
                    <a:pt x="1551" y="1101"/>
                    <a:pt x="1768" y="984"/>
                  </a:cubicBezTo>
                  <a:cubicBezTo>
                    <a:pt x="2168" y="751"/>
                    <a:pt x="2202" y="417"/>
                    <a:pt x="1768" y="150"/>
                  </a:cubicBezTo>
                  <a:cubicBezTo>
                    <a:pt x="1551" y="50"/>
                    <a:pt x="1318" y="0"/>
                    <a:pt x="1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7"/>
            <p:cNvSpPr/>
            <p:nvPr/>
          </p:nvSpPr>
          <p:spPr>
            <a:xfrm>
              <a:off x="2366850" y="2507225"/>
              <a:ext cx="51750" cy="1031200"/>
            </a:xfrm>
            <a:custGeom>
              <a:avLst/>
              <a:gdLst/>
              <a:ahLst/>
              <a:cxnLst/>
              <a:rect l="l" t="t" r="r" b="b"/>
              <a:pathLst>
                <a:path w="2070" h="41248" extrusionOk="0">
                  <a:moveTo>
                    <a:pt x="2069" y="1"/>
                  </a:moveTo>
                  <a:lnTo>
                    <a:pt x="68" y="68"/>
                  </a:lnTo>
                  <a:lnTo>
                    <a:pt x="1" y="40663"/>
                  </a:lnTo>
                  <a:cubicBezTo>
                    <a:pt x="1" y="40830"/>
                    <a:pt x="134" y="40997"/>
                    <a:pt x="301" y="41097"/>
                  </a:cubicBezTo>
                  <a:cubicBezTo>
                    <a:pt x="535" y="41197"/>
                    <a:pt x="777" y="41247"/>
                    <a:pt x="1018" y="41247"/>
                  </a:cubicBezTo>
                  <a:cubicBezTo>
                    <a:pt x="1260" y="41247"/>
                    <a:pt x="1502" y="41197"/>
                    <a:pt x="1736" y="41097"/>
                  </a:cubicBezTo>
                  <a:cubicBezTo>
                    <a:pt x="1902" y="40997"/>
                    <a:pt x="2002" y="40830"/>
                    <a:pt x="2002" y="40663"/>
                  </a:cubicBezTo>
                  <a:lnTo>
                    <a:pt x="206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7"/>
            <p:cNvSpPr/>
            <p:nvPr/>
          </p:nvSpPr>
          <p:spPr>
            <a:xfrm>
              <a:off x="2394375" y="2507225"/>
              <a:ext cx="22550" cy="1031600"/>
            </a:xfrm>
            <a:custGeom>
              <a:avLst/>
              <a:gdLst/>
              <a:ahLst/>
              <a:cxnLst/>
              <a:rect l="l" t="t" r="r" b="b"/>
              <a:pathLst>
                <a:path w="902" h="41264" extrusionOk="0">
                  <a:moveTo>
                    <a:pt x="34" y="1"/>
                  </a:moveTo>
                  <a:lnTo>
                    <a:pt x="1" y="41264"/>
                  </a:lnTo>
                  <a:cubicBezTo>
                    <a:pt x="201" y="41264"/>
                    <a:pt x="401" y="41164"/>
                    <a:pt x="568" y="41097"/>
                  </a:cubicBezTo>
                  <a:cubicBezTo>
                    <a:pt x="735" y="40997"/>
                    <a:pt x="868" y="40830"/>
                    <a:pt x="868" y="40663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7"/>
            <p:cNvSpPr/>
            <p:nvPr/>
          </p:nvSpPr>
          <p:spPr>
            <a:xfrm>
              <a:off x="2365200" y="2495150"/>
              <a:ext cx="54225" cy="27550"/>
            </a:xfrm>
            <a:custGeom>
              <a:avLst/>
              <a:gdLst/>
              <a:ahLst/>
              <a:cxnLst/>
              <a:rect l="l" t="t" r="r" b="b"/>
              <a:pathLst>
                <a:path w="2169" h="1102" extrusionOk="0">
                  <a:moveTo>
                    <a:pt x="1084" y="0"/>
                  </a:moveTo>
                  <a:cubicBezTo>
                    <a:pt x="843" y="0"/>
                    <a:pt x="601" y="50"/>
                    <a:pt x="367" y="150"/>
                  </a:cubicBezTo>
                  <a:cubicBezTo>
                    <a:pt x="0" y="317"/>
                    <a:pt x="0" y="717"/>
                    <a:pt x="367" y="951"/>
                  </a:cubicBezTo>
                  <a:cubicBezTo>
                    <a:pt x="601" y="1051"/>
                    <a:pt x="843" y="1101"/>
                    <a:pt x="1084" y="1101"/>
                  </a:cubicBezTo>
                  <a:cubicBezTo>
                    <a:pt x="1326" y="1101"/>
                    <a:pt x="1568" y="1051"/>
                    <a:pt x="1802" y="951"/>
                  </a:cubicBezTo>
                  <a:cubicBezTo>
                    <a:pt x="2168" y="751"/>
                    <a:pt x="2168" y="384"/>
                    <a:pt x="1802" y="150"/>
                  </a:cubicBezTo>
                  <a:cubicBezTo>
                    <a:pt x="1568" y="50"/>
                    <a:pt x="1326" y="0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7"/>
            <p:cNvSpPr/>
            <p:nvPr/>
          </p:nvSpPr>
          <p:spPr>
            <a:xfrm>
              <a:off x="2106675" y="1600125"/>
              <a:ext cx="3410800" cy="2012725"/>
            </a:xfrm>
            <a:custGeom>
              <a:avLst/>
              <a:gdLst/>
              <a:ahLst/>
              <a:cxnLst/>
              <a:rect l="l" t="t" r="r" b="b"/>
              <a:pathLst>
                <a:path w="136432" h="80509" extrusionOk="0">
                  <a:moveTo>
                    <a:pt x="71952" y="1"/>
                  </a:moveTo>
                  <a:cubicBezTo>
                    <a:pt x="71652" y="1"/>
                    <a:pt x="71351" y="76"/>
                    <a:pt x="71085" y="226"/>
                  </a:cubicBezTo>
                  <a:lnTo>
                    <a:pt x="868" y="40755"/>
                  </a:lnTo>
                  <a:cubicBezTo>
                    <a:pt x="367" y="41088"/>
                    <a:pt x="34" y="41622"/>
                    <a:pt x="1" y="42256"/>
                  </a:cubicBezTo>
                  <a:lnTo>
                    <a:pt x="1" y="42589"/>
                  </a:lnTo>
                  <a:cubicBezTo>
                    <a:pt x="34" y="43223"/>
                    <a:pt x="367" y="43757"/>
                    <a:pt x="868" y="44091"/>
                  </a:cubicBezTo>
                  <a:lnTo>
                    <a:pt x="63579" y="80283"/>
                  </a:lnTo>
                  <a:cubicBezTo>
                    <a:pt x="63846" y="80433"/>
                    <a:pt x="64146" y="80508"/>
                    <a:pt x="64451" y="80508"/>
                  </a:cubicBezTo>
                  <a:cubicBezTo>
                    <a:pt x="64755" y="80508"/>
                    <a:pt x="65064" y="80433"/>
                    <a:pt x="65347" y="80283"/>
                  </a:cubicBezTo>
                  <a:lnTo>
                    <a:pt x="135564" y="39754"/>
                  </a:lnTo>
                  <a:cubicBezTo>
                    <a:pt x="136064" y="39421"/>
                    <a:pt x="136398" y="38887"/>
                    <a:pt x="136431" y="38253"/>
                  </a:cubicBezTo>
                  <a:lnTo>
                    <a:pt x="136431" y="37919"/>
                  </a:lnTo>
                  <a:cubicBezTo>
                    <a:pt x="136398" y="37286"/>
                    <a:pt x="136064" y="36752"/>
                    <a:pt x="135564" y="36418"/>
                  </a:cubicBezTo>
                  <a:lnTo>
                    <a:pt x="72819" y="226"/>
                  </a:lnTo>
                  <a:cubicBezTo>
                    <a:pt x="72552" y="76"/>
                    <a:pt x="72252" y="1"/>
                    <a:pt x="71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7"/>
            <p:cNvSpPr/>
            <p:nvPr/>
          </p:nvSpPr>
          <p:spPr>
            <a:xfrm>
              <a:off x="2106675" y="1600125"/>
              <a:ext cx="3410800" cy="2012725"/>
            </a:xfrm>
            <a:custGeom>
              <a:avLst/>
              <a:gdLst/>
              <a:ahLst/>
              <a:cxnLst/>
              <a:rect l="l" t="t" r="r" b="b"/>
              <a:pathLst>
                <a:path w="136432" h="80509" extrusionOk="0">
                  <a:moveTo>
                    <a:pt x="71952" y="1"/>
                  </a:moveTo>
                  <a:cubicBezTo>
                    <a:pt x="71652" y="1"/>
                    <a:pt x="71351" y="76"/>
                    <a:pt x="71085" y="226"/>
                  </a:cubicBezTo>
                  <a:lnTo>
                    <a:pt x="868" y="40755"/>
                  </a:lnTo>
                  <a:cubicBezTo>
                    <a:pt x="367" y="41088"/>
                    <a:pt x="34" y="41622"/>
                    <a:pt x="1" y="42256"/>
                  </a:cubicBezTo>
                  <a:lnTo>
                    <a:pt x="1" y="42589"/>
                  </a:lnTo>
                  <a:cubicBezTo>
                    <a:pt x="34" y="43223"/>
                    <a:pt x="367" y="43757"/>
                    <a:pt x="868" y="44091"/>
                  </a:cubicBezTo>
                  <a:lnTo>
                    <a:pt x="63579" y="80283"/>
                  </a:lnTo>
                  <a:cubicBezTo>
                    <a:pt x="63846" y="80433"/>
                    <a:pt x="64146" y="80508"/>
                    <a:pt x="64451" y="80508"/>
                  </a:cubicBezTo>
                  <a:cubicBezTo>
                    <a:pt x="64755" y="80508"/>
                    <a:pt x="65064" y="80433"/>
                    <a:pt x="65347" y="80283"/>
                  </a:cubicBezTo>
                  <a:lnTo>
                    <a:pt x="135564" y="39754"/>
                  </a:lnTo>
                  <a:cubicBezTo>
                    <a:pt x="136064" y="39421"/>
                    <a:pt x="136398" y="38887"/>
                    <a:pt x="136431" y="38253"/>
                  </a:cubicBezTo>
                  <a:lnTo>
                    <a:pt x="136431" y="37919"/>
                  </a:lnTo>
                  <a:cubicBezTo>
                    <a:pt x="136398" y="37286"/>
                    <a:pt x="136064" y="36752"/>
                    <a:pt x="135564" y="36418"/>
                  </a:cubicBezTo>
                  <a:lnTo>
                    <a:pt x="72819" y="226"/>
                  </a:lnTo>
                  <a:cubicBezTo>
                    <a:pt x="72552" y="76"/>
                    <a:pt x="72252" y="1"/>
                    <a:pt x="71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7"/>
            <p:cNvSpPr/>
            <p:nvPr/>
          </p:nvSpPr>
          <p:spPr>
            <a:xfrm>
              <a:off x="2106675" y="2621475"/>
              <a:ext cx="1611175" cy="993250"/>
            </a:xfrm>
            <a:custGeom>
              <a:avLst/>
              <a:gdLst/>
              <a:ahLst/>
              <a:cxnLst/>
              <a:rect l="l" t="t" r="r" b="b"/>
              <a:pathLst>
                <a:path w="64447" h="39730" extrusionOk="0">
                  <a:moveTo>
                    <a:pt x="701" y="1"/>
                  </a:moveTo>
                  <a:lnTo>
                    <a:pt x="701" y="1"/>
                  </a:lnTo>
                  <a:cubicBezTo>
                    <a:pt x="647" y="39"/>
                    <a:pt x="604" y="82"/>
                    <a:pt x="573" y="128"/>
                  </a:cubicBezTo>
                  <a:lnTo>
                    <a:pt x="573" y="128"/>
                  </a:lnTo>
                  <a:cubicBezTo>
                    <a:pt x="614" y="84"/>
                    <a:pt x="657" y="42"/>
                    <a:pt x="701" y="1"/>
                  </a:cubicBezTo>
                  <a:close/>
                  <a:moveTo>
                    <a:pt x="573" y="128"/>
                  </a:moveTo>
                  <a:cubicBezTo>
                    <a:pt x="244" y="479"/>
                    <a:pt x="30" y="928"/>
                    <a:pt x="1" y="1402"/>
                  </a:cubicBezTo>
                  <a:lnTo>
                    <a:pt x="1" y="1735"/>
                  </a:lnTo>
                  <a:cubicBezTo>
                    <a:pt x="34" y="2369"/>
                    <a:pt x="367" y="2903"/>
                    <a:pt x="868" y="3237"/>
                  </a:cubicBezTo>
                  <a:lnTo>
                    <a:pt x="63579" y="39496"/>
                  </a:lnTo>
                  <a:cubicBezTo>
                    <a:pt x="63846" y="39629"/>
                    <a:pt x="64180" y="39729"/>
                    <a:pt x="64447" y="39729"/>
                  </a:cubicBezTo>
                  <a:lnTo>
                    <a:pt x="64447" y="37361"/>
                  </a:lnTo>
                  <a:cubicBezTo>
                    <a:pt x="64180" y="37361"/>
                    <a:pt x="63846" y="37261"/>
                    <a:pt x="63579" y="37094"/>
                  </a:cubicBezTo>
                  <a:lnTo>
                    <a:pt x="868" y="868"/>
                  </a:lnTo>
                  <a:cubicBezTo>
                    <a:pt x="532" y="700"/>
                    <a:pt x="408" y="369"/>
                    <a:pt x="573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7"/>
            <p:cNvSpPr/>
            <p:nvPr/>
          </p:nvSpPr>
          <p:spPr>
            <a:xfrm>
              <a:off x="2106675" y="2621475"/>
              <a:ext cx="1611175" cy="993250"/>
            </a:xfrm>
            <a:custGeom>
              <a:avLst/>
              <a:gdLst/>
              <a:ahLst/>
              <a:cxnLst/>
              <a:rect l="l" t="t" r="r" b="b"/>
              <a:pathLst>
                <a:path w="64447" h="39730" extrusionOk="0">
                  <a:moveTo>
                    <a:pt x="701" y="1"/>
                  </a:moveTo>
                  <a:lnTo>
                    <a:pt x="701" y="1"/>
                  </a:lnTo>
                  <a:cubicBezTo>
                    <a:pt x="647" y="39"/>
                    <a:pt x="604" y="82"/>
                    <a:pt x="573" y="128"/>
                  </a:cubicBezTo>
                  <a:lnTo>
                    <a:pt x="573" y="128"/>
                  </a:lnTo>
                  <a:cubicBezTo>
                    <a:pt x="614" y="84"/>
                    <a:pt x="657" y="42"/>
                    <a:pt x="701" y="1"/>
                  </a:cubicBezTo>
                  <a:close/>
                  <a:moveTo>
                    <a:pt x="573" y="128"/>
                  </a:moveTo>
                  <a:cubicBezTo>
                    <a:pt x="244" y="479"/>
                    <a:pt x="30" y="928"/>
                    <a:pt x="1" y="1402"/>
                  </a:cubicBezTo>
                  <a:lnTo>
                    <a:pt x="1" y="1735"/>
                  </a:lnTo>
                  <a:cubicBezTo>
                    <a:pt x="34" y="2369"/>
                    <a:pt x="367" y="2903"/>
                    <a:pt x="868" y="3237"/>
                  </a:cubicBezTo>
                  <a:lnTo>
                    <a:pt x="63579" y="39496"/>
                  </a:lnTo>
                  <a:cubicBezTo>
                    <a:pt x="63846" y="39629"/>
                    <a:pt x="64180" y="39729"/>
                    <a:pt x="64447" y="39729"/>
                  </a:cubicBezTo>
                  <a:lnTo>
                    <a:pt x="64447" y="37361"/>
                  </a:lnTo>
                  <a:cubicBezTo>
                    <a:pt x="64180" y="37361"/>
                    <a:pt x="63846" y="37261"/>
                    <a:pt x="63579" y="37094"/>
                  </a:cubicBezTo>
                  <a:lnTo>
                    <a:pt x="868" y="868"/>
                  </a:lnTo>
                  <a:cubicBezTo>
                    <a:pt x="532" y="700"/>
                    <a:pt x="408" y="369"/>
                    <a:pt x="573" y="1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7"/>
            <p:cNvSpPr/>
            <p:nvPr/>
          </p:nvSpPr>
          <p:spPr>
            <a:xfrm>
              <a:off x="2118350" y="1599300"/>
              <a:ext cx="3387450" cy="1956000"/>
            </a:xfrm>
            <a:custGeom>
              <a:avLst/>
              <a:gdLst/>
              <a:ahLst/>
              <a:cxnLst/>
              <a:rect l="l" t="t" r="r" b="b"/>
              <a:pathLst>
                <a:path w="135498" h="78240" extrusionOk="0">
                  <a:moveTo>
                    <a:pt x="71452" y="0"/>
                  </a:moveTo>
                  <a:cubicBezTo>
                    <a:pt x="71151" y="0"/>
                    <a:pt x="70851" y="75"/>
                    <a:pt x="70584" y="225"/>
                  </a:cubicBezTo>
                  <a:lnTo>
                    <a:pt x="401" y="40788"/>
                  </a:lnTo>
                  <a:cubicBezTo>
                    <a:pt x="101" y="40888"/>
                    <a:pt x="1" y="41221"/>
                    <a:pt x="67" y="41455"/>
                  </a:cubicBezTo>
                  <a:cubicBezTo>
                    <a:pt x="101" y="41622"/>
                    <a:pt x="234" y="41755"/>
                    <a:pt x="401" y="41789"/>
                  </a:cubicBezTo>
                  <a:lnTo>
                    <a:pt x="63112" y="78014"/>
                  </a:lnTo>
                  <a:cubicBezTo>
                    <a:pt x="63379" y="78165"/>
                    <a:pt x="63679" y="78240"/>
                    <a:pt x="63984" y="78240"/>
                  </a:cubicBezTo>
                  <a:cubicBezTo>
                    <a:pt x="64288" y="78240"/>
                    <a:pt x="64597" y="78165"/>
                    <a:pt x="64880" y="78014"/>
                  </a:cubicBezTo>
                  <a:lnTo>
                    <a:pt x="135097" y="37452"/>
                  </a:lnTo>
                  <a:cubicBezTo>
                    <a:pt x="135364" y="37385"/>
                    <a:pt x="135497" y="37085"/>
                    <a:pt x="135431" y="36785"/>
                  </a:cubicBezTo>
                  <a:cubicBezTo>
                    <a:pt x="135364" y="36618"/>
                    <a:pt x="135264" y="36485"/>
                    <a:pt x="135097" y="36451"/>
                  </a:cubicBezTo>
                  <a:lnTo>
                    <a:pt x="72319" y="225"/>
                  </a:lnTo>
                  <a:cubicBezTo>
                    <a:pt x="72052" y="75"/>
                    <a:pt x="71752" y="0"/>
                    <a:pt x="71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7"/>
            <p:cNvSpPr/>
            <p:nvPr/>
          </p:nvSpPr>
          <p:spPr>
            <a:xfrm>
              <a:off x="2118350" y="1599300"/>
              <a:ext cx="3387450" cy="1956000"/>
            </a:xfrm>
            <a:custGeom>
              <a:avLst/>
              <a:gdLst/>
              <a:ahLst/>
              <a:cxnLst/>
              <a:rect l="l" t="t" r="r" b="b"/>
              <a:pathLst>
                <a:path w="135498" h="78240" extrusionOk="0">
                  <a:moveTo>
                    <a:pt x="71452" y="0"/>
                  </a:moveTo>
                  <a:cubicBezTo>
                    <a:pt x="71151" y="0"/>
                    <a:pt x="70851" y="75"/>
                    <a:pt x="70584" y="225"/>
                  </a:cubicBezTo>
                  <a:lnTo>
                    <a:pt x="401" y="40788"/>
                  </a:lnTo>
                  <a:cubicBezTo>
                    <a:pt x="101" y="40888"/>
                    <a:pt x="1" y="41221"/>
                    <a:pt x="67" y="41455"/>
                  </a:cubicBezTo>
                  <a:cubicBezTo>
                    <a:pt x="101" y="41622"/>
                    <a:pt x="234" y="41755"/>
                    <a:pt x="401" y="41789"/>
                  </a:cubicBezTo>
                  <a:lnTo>
                    <a:pt x="63112" y="78014"/>
                  </a:lnTo>
                  <a:cubicBezTo>
                    <a:pt x="63379" y="78165"/>
                    <a:pt x="63679" y="78240"/>
                    <a:pt x="63984" y="78240"/>
                  </a:cubicBezTo>
                  <a:cubicBezTo>
                    <a:pt x="64288" y="78240"/>
                    <a:pt x="64597" y="78165"/>
                    <a:pt x="64880" y="78014"/>
                  </a:cubicBezTo>
                  <a:lnTo>
                    <a:pt x="135097" y="37452"/>
                  </a:lnTo>
                  <a:cubicBezTo>
                    <a:pt x="135364" y="37385"/>
                    <a:pt x="135497" y="37085"/>
                    <a:pt x="135431" y="36785"/>
                  </a:cubicBezTo>
                  <a:cubicBezTo>
                    <a:pt x="135364" y="36618"/>
                    <a:pt x="135264" y="36485"/>
                    <a:pt x="135097" y="36451"/>
                  </a:cubicBezTo>
                  <a:lnTo>
                    <a:pt x="72319" y="225"/>
                  </a:lnTo>
                  <a:cubicBezTo>
                    <a:pt x="72052" y="75"/>
                    <a:pt x="71752" y="0"/>
                    <a:pt x="71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7"/>
            <p:cNvSpPr/>
            <p:nvPr/>
          </p:nvSpPr>
          <p:spPr>
            <a:xfrm>
              <a:off x="2836375" y="2504100"/>
              <a:ext cx="823100" cy="488500"/>
            </a:xfrm>
            <a:custGeom>
              <a:avLst/>
              <a:gdLst/>
              <a:ahLst/>
              <a:cxnLst/>
              <a:rect l="l" t="t" r="r" b="b"/>
              <a:pathLst>
                <a:path w="32924" h="19540" extrusionOk="0">
                  <a:moveTo>
                    <a:pt x="12371" y="1"/>
                  </a:moveTo>
                  <a:cubicBezTo>
                    <a:pt x="12075" y="1"/>
                    <a:pt x="11775" y="76"/>
                    <a:pt x="11508" y="226"/>
                  </a:cubicBezTo>
                  <a:lnTo>
                    <a:pt x="701" y="6464"/>
                  </a:lnTo>
                  <a:cubicBezTo>
                    <a:pt x="500" y="6564"/>
                    <a:pt x="334" y="6731"/>
                    <a:pt x="234" y="6931"/>
                  </a:cubicBezTo>
                  <a:cubicBezTo>
                    <a:pt x="0" y="7431"/>
                    <a:pt x="200" y="8065"/>
                    <a:pt x="701" y="8298"/>
                  </a:cubicBezTo>
                  <a:lnTo>
                    <a:pt x="19747" y="19306"/>
                  </a:lnTo>
                  <a:cubicBezTo>
                    <a:pt x="20048" y="19440"/>
                    <a:pt x="20348" y="19540"/>
                    <a:pt x="20648" y="19540"/>
                  </a:cubicBezTo>
                  <a:cubicBezTo>
                    <a:pt x="20915" y="19540"/>
                    <a:pt x="21215" y="19440"/>
                    <a:pt x="21415" y="19306"/>
                  </a:cubicBezTo>
                  <a:lnTo>
                    <a:pt x="32223" y="13069"/>
                  </a:lnTo>
                  <a:cubicBezTo>
                    <a:pt x="32423" y="12969"/>
                    <a:pt x="32590" y="12802"/>
                    <a:pt x="32690" y="12602"/>
                  </a:cubicBezTo>
                  <a:cubicBezTo>
                    <a:pt x="32924" y="12101"/>
                    <a:pt x="32723" y="11467"/>
                    <a:pt x="32223" y="11234"/>
                  </a:cubicBezTo>
                  <a:lnTo>
                    <a:pt x="13209" y="226"/>
                  </a:lnTo>
                  <a:cubicBezTo>
                    <a:pt x="12959" y="76"/>
                    <a:pt x="12667" y="1"/>
                    <a:pt x="12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7"/>
            <p:cNvSpPr/>
            <p:nvPr/>
          </p:nvSpPr>
          <p:spPr>
            <a:xfrm>
              <a:off x="2848875" y="2497450"/>
              <a:ext cx="798100" cy="478275"/>
            </a:xfrm>
            <a:custGeom>
              <a:avLst/>
              <a:gdLst/>
              <a:ahLst/>
              <a:cxnLst/>
              <a:rect l="l" t="t" r="r" b="b"/>
              <a:pathLst>
                <a:path w="31924" h="19131" extrusionOk="0">
                  <a:moveTo>
                    <a:pt x="11896" y="0"/>
                  </a:moveTo>
                  <a:cubicBezTo>
                    <a:pt x="11725" y="0"/>
                    <a:pt x="11559" y="42"/>
                    <a:pt x="11409" y="125"/>
                  </a:cubicBezTo>
                  <a:lnTo>
                    <a:pt x="634" y="6363"/>
                  </a:lnTo>
                  <a:cubicBezTo>
                    <a:pt x="434" y="6463"/>
                    <a:pt x="334" y="6563"/>
                    <a:pt x="234" y="6730"/>
                  </a:cubicBezTo>
                  <a:cubicBezTo>
                    <a:pt x="0" y="7197"/>
                    <a:pt x="167" y="7731"/>
                    <a:pt x="634" y="7997"/>
                  </a:cubicBezTo>
                  <a:lnTo>
                    <a:pt x="19648" y="19005"/>
                  </a:lnTo>
                  <a:cubicBezTo>
                    <a:pt x="19815" y="19089"/>
                    <a:pt x="19990" y="19130"/>
                    <a:pt x="20161" y="19130"/>
                  </a:cubicBezTo>
                  <a:cubicBezTo>
                    <a:pt x="20332" y="19130"/>
                    <a:pt x="20498" y="19089"/>
                    <a:pt x="20648" y="19005"/>
                  </a:cubicBezTo>
                  <a:lnTo>
                    <a:pt x="31423" y="12734"/>
                  </a:lnTo>
                  <a:cubicBezTo>
                    <a:pt x="31723" y="12567"/>
                    <a:pt x="31890" y="12234"/>
                    <a:pt x="31923" y="11900"/>
                  </a:cubicBezTo>
                  <a:cubicBezTo>
                    <a:pt x="31890" y="11567"/>
                    <a:pt x="31723" y="11300"/>
                    <a:pt x="31490" y="11133"/>
                  </a:cubicBezTo>
                  <a:lnTo>
                    <a:pt x="12409" y="125"/>
                  </a:lnTo>
                  <a:cubicBezTo>
                    <a:pt x="12242" y="42"/>
                    <a:pt x="12067" y="0"/>
                    <a:pt x="11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7"/>
            <p:cNvSpPr/>
            <p:nvPr/>
          </p:nvSpPr>
          <p:spPr>
            <a:xfrm>
              <a:off x="3352575" y="2775750"/>
              <a:ext cx="297725" cy="200175"/>
            </a:xfrm>
            <a:custGeom>
              <a:avLst/>
              <a:gdLst/>
              <a:ahLst/>
              <a:cxnLst/>
              <a:rect l="l" t="t" r="r" b="b"/>
              <a:pathLst>
                <a:path w="11909" h="8007" extrusionOk="0">
                  <a:moveTo>
                    <a:pt x="11342" y="1"/>
                  </a:moveTo>
                  <a:lnTo>
                    <a:pt x="11342" y="1"/>
                  </a:lnTo>
                  <a:cubicBezTo>
                    <a:pt x="11542" y="168"/>
                    <a:pt x="11542" y="368"/>
                    <a:pt x="11275" y="535"/>
                  </a:cubicBezTo>
                  <a:lnTo>
                    <a:pt x="500" y="6773"/>
                  </a:lnTo>
                  <a:cubicBezTo>
                    <a:pt x="334" y="6873"/>
                    <a:pt x="167" y="6906"/>
                    <a:pt x="0" y="6906"/>
                  </a:cubicBezTo>
                  <a:lnTo>
                    <a:pt x="0" y="8007"/>
                  </a:lnTo>
                  <a:cubicBezTo>
                    <a:pt x="167" y="8007"/>
                    <a:pt x="334" y="7940"/>
                    <a:pt x="500" y="7873"/>
                  </a:cubicBezTo>
                  <a:lnTo>
                    <a:pt x="11275" y="1602"/>
                  </a:lnTo>
                  <a:cubicBezTo>
                    <a:pt x="11742" y="1369"/>
                    <a:pt x="11909" y="835"/>
                    <a:pt x="11675" y="368"/>
                  </a:cubicBezTo>
                  <a:cubicBezTo>
                    <a:pt x="11575" y="201"/>
                    <a:pt x="11442" y="68"/>
                    <a:pt x="11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7"/>
            <p:cNvSpPr/>
            <p:nvPr/>
          </p:nvSpPr>
          <p:spPr>
            <a:xfrm>
              <a:off x="3146575" y="2084400"/>
              <a:ext cx="518750" cy="693100"/>
            </a:xfrm>
            <a:custGeom>
              <a:avLst/>
              <a:gdLst/>
              <a:ahLst/>
              <a:cxnLst/>
              <a:rect l="l" t="t" r="r" b="b"/>
              <a:pathLst>
                <a:path w="20750" h="27724" extrusionOk="0">
                  <a:moveTo>
                    <a:pt x="688" y="0"/>
                  </a:moveTo>
                  <a:cubicBezTo>
                    <a:pt x="543" y="0"/>
                    <a:pt x="399" y="25"/>
                    <a:pt x="268" y="69"/>
                  </a:cubicBezTo>
                  <a:cubicBezTo>
                    <a:pt x="1" y="235"/>
                    <a:pt x="1" y="502"/>
                    <a:pt x="1" y="802"/>
                  </a:cubicBezTo>
                  <a:lnTo>
                    <a:pt x="1" y="15713"/>
                  </a:lnTo>
                  <a:cubicBezTo>
                    <a:pt x="1" y="16047"/>
                    <a:pt x="234" y="16380"/>
                    <a:pt x="501" y="16580"/>
                  </a:cubicBezTo>
                  <a:lnTo>
                    <a:pt x="19582" y="27588"/>
                  </a:lnTo>
                  <a:cubicBezTo>
                    <a:pt x="19713" y="27682"/>
                    <a:pt x="19887" y="27723"/>
                    <a:pt x="20068" y="27723"/>
                  </a:cubicBezTo>
                  <a:cubicBezTo>
                    <a:pt x="20207" y="27723"/>
                    <a:pt x="20351" y="27699"/>
                    <a:pt x="20482" y="27655"/>
                  </a:cubicBezTo>
                  <a:cubicBezTo>
                    <a:pt x="20749" y="27488"/>
                    <a:pt x="20749" y="27221"/>
                    <a:pt x="20749" y="26921"/>
                  </a:cubicBezTo>
                  <a:lnTo>
                    <a:pt x="20749" y="12010"/>
                  </a:lnTo>
                  <a:cubicBezTo>
                    <a:pt x="20749" y="11677"/>
                    <a:pt x="20516" y="11343"/>
                    <a:pt x="20249" y="11143"/>
                  </a:cubicBezTo>
                  <a:lnTo>
                    <a:pt x="1235" y="135"/>
                  </a:lnTo>
                  <a:cubicBezTo>
                    <a:pt x="1066" y="41"/>
                    <a:pt x="876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7"/>
            <p:cNvSpPr/>
            <p:nvPr/>
          </p:nvSpPr>
          <p:spPr>
            <a:xfrm>
              <a:off x="3636100" y="2372150"/>
              <a:ext cx="28375" cy="405525"/>
            </a:xfrm>
            <a:custGeom>
              <a:avLst/>
              <a:gdLst/>
              <a:ahLst/>
              <a:cxnLst/>
              <a:rect l="l" t="t" r="r" b="b"/>
              <a:pathLst>
                <a:path w="1135" h="16221" extrusionOk="0">
                  <a:moveTo>
                    <a:pt x="1" y="16145"/>
                  </a:moveTo>
                  <a:lnTo>
                    <a:pt x="1" y="16145"/>
                  </a:lnTo>
                  <a:cubicBezTo>
                    <a:pt x="19" y="16153"/>
                    <a:pt x="37" y="16159"/>
                    <a:pt x="55" y="16164"/>
                  </a:cubicBezTo>
                  <a:lnTo>
                    <a:pt x="55" y="16164"/>
                  </a:lnTo>
                  <a:cubicBezTo>
                    <a:pt x="37" y="16158"/>
                    <a:pt x="19" y="16152"/>
                    <a:pt x="1" y="16145"/>
                  </a:cubicBezTo>
                  <a:close/>
                  <a:moveTo>
                    <a:pt x="968" y="0"/>
                  </a:moveTo>
                  <a:lnTo>
                    <a:pt x="267" y="400"/>
                  </a:lnTo>
                  <a:cubicBezTo>
                    <a:pt x="367" y="567"/>
                    <a:pt x="401" y="734"/>
                    <a:pt x="434" y="901"/>
                  </a:cubicBezTo>
                  <a:lnTo>
                    <a:pt x="434" y="15845"/>
                  </a:lnTo>
                  <a:cubicBezTo>
                    <a:pt x="434" y="16031"/>
                    <a:pt x="307" y="16175"/>
                    <a:pt x="137" y="16175"/>
                  </a:cubicBezTo>
                  <a:cubicBezTo>
                    <a:pt x="111" y="16175"/>
                    <a:pt x="83" y="16171"/>
                    <a:pt x="55" y="16164"/>
                  </a:cubicBezTo>
                  <a:lnTo>
                    <a:pt x="55" y="16164"/>
                  </a:lnTo>
                  <a:cubicBezTo>
                    <a:pt x="175" y="16201"/>
                    <a:pt x="305" y="16220"/>
                    <a:pt x="438" y="16220"/>
                  </a:cubicBezTo>
                  <a:cubicBezTo>
                    <a:pt x="593" y="16220"/>
                    <a:pt x="751" y="16195"/>
                    <a:pt x="901" y="16145"/>
                  </a:cubicBezTo>
                  <a:cubicBezTo>
                    <a:pt x="1135" y="15978"/>
                    <a:pt x="1135" y="15711"/>
                    <a:pt x="1135" y="15411"/>
                  </a:cubicBezTo>
                  <a:lnTo>
                    <a:pt x="1135" y="500"/>
                  </a:lnTo>
                  <a:cubicBezTo>
                    <a:pt x="1135" y="334"/>
                    <a:pt x="1101" y="167"/>
                    <a:pt x="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7"/>
            <p:cNvSpPr/>
            <p:nvPr/>
          </p:nvSpPr>
          <p:spPr>
            <a:xfrm>
              <a:off x="3145750" y="2095975"/>
              <a:ext cx="501225" cy="680125"/>
            </a:xfrm>
            <a:custGeom>
              <a:avLst/>
              <a:gdLst/>
              <a:ahLst/>
              <a:cxnLst/>
              <a:rect l="l" t="t" r="r" b="b"/>
              <a:pathLst>
                <a:path w="20049" h="27205" extrusionOk="0">
                  <a:moveTo>
                    <a:pt x="266" y="1"/>
                  </a:moveTo>
                  <a:cubicBezTo>
                    <a:pt x="101" y="1"/>
                    <a:pt x="1" y="137"/>
                    <a:pt x="1" y="373"/>
                  </a:cubicBezTo>
                  <a:lnTo>
                    <a:pt x="1" y="15283"/>
                  </a:lnTo>
                  <a:cubicBezTo>
                    <a:pt x="34" y="15684"/>
                    <a:pt x="201" y="15951"/>
                    <a:pt x="501" y="16184"/>
                  </a:cubicBezTo>
                  <a:lnTo>
                    <a:pt x="19548" y="27125"/>
                  </a:lnTo>
                  <a:cubicBezTo>
                    <a:pt x="19644" y="27178"/>
                    <a:pt x="19729" y="27205"/>
                    <a:pt x="19801" y="27205"/>
                  </a:cubicBezTo>
                  <a:cubicBezTo>
                    <a:pt x="19955" y="27205"/>
                    <a:pt x="20048" y="27086"/>
                    <a:pt x="20048" y="26858"/>
                  </a:cubicBezTo>
                  <a:lnTo>
                    <a:pt x="20048" y="11914"/>
                  </a:lnTo>
                  <a:cubicBezTo>
                    <a:pt x="20015" y="11581"/>
                    <a:pt x="19848" y="11247"/>
                    <a:pt x="19548" y="11080"/>
                  </a:cubicBezTo>
                  <a:lnTo>
                    <a:pt x="501" y="73"/>
                  </a:lnTo>
                  <a:cubicBezTo>
                    <a:pt x="413" y="24"/>
                    <a:pt x="334" y="1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7"/>
            <p:cNvSpPr/>
            <p:nvPr/>
          </p:nvSpPr>
          <p:spPr>
            <a:xfrm>
              <a:off x="2858050" y="2495775"/>
              <a:ext cx="786425" cy="452425"/>
            </a:xfrm>
            <a:custGeom>
              <a:avLst/>
              <a:gdLst/>
              <a:ahLst/>
              <a:cxnLst/>
              <a:rect l="l" t="t" r="r" b="b"/>
              <a:pathLst>
                <a:path w="31457" h="18097" extrusionOk="0">
                  <a:moveTo>
                    <a:pt x="11529" y="0"/>
                  </a:moveTo>
                  <a:cubicBezTo>
                    <a:pt x="11358" y="0"/>
                    <a:pt x="11192" y="42"/>
                    <a:pt x="11042" y="125"/>
                  </a:cubicBezTo>
                  <a:lnTo>
                    <a:pt x="267" y="6397"/>
                  </a:lnTo>
                  <a:cubicBezTo>
                    <a:pt x="134" y="6430"/>
                    <a:pt x="67" y="6530"/>
                    <a:pt x="34" y="6597"/>
                  </a:cubicBezTo>
                  <a:cubicBezTo>
                    <a:pt x="0" y="6763"/>
                    <a:pt x="67" y="6930"/>
                    <a:pt x="267" y="6964"/>
                  </a:cubicBezTo>
                  <a:lnTo>
                    <a:pt x="19281" y="17972"/>
                  </a:lnTo>
                  <a:cubicBezTo>
                    <a:pt x="19448" y="18055"/>
                    <a:pt x="19623" y="18097"/>
                    <a:pt x="19794" y="18097"/>
                  </a:cubicBezTo>
                  <a:cubicBezTo>
                    <a:pt x="19965" y="18097"/>
                    <a:pt x="20131" y="18055"/>
                    <a:pt x="20281" y="17972"/>
                  </a:cubicBezTo>
                  <a:lnTo>
                    <a:pt x="31056" y="11734"/>
                  </a:lnTo>
                  <a:cubicBezTo>
                    <a:pt x="31070" y="11737"/>
                    <a:pt x="31085" y="11738"/>
                    <a:pt x="31099" y="11738"/>
                  </a:cubicBezTo>
                  <a:cubicBezTo>
                    <a:pt x="31251" y="11738"/>
                    <a:pt x="31395" y="11586"/>
                    <a:pt x="31456" y="11433"/>
                  </a:cubicBezTo>
                  <a:cubicBezTo>
                    <a:pt x="31456" y="11267"/>
                    <a:pt x="31289" y="11133"/>
                    <a:pt x="31123" y="11133"/>
                  </a:cubicBezTo>
                  <a:lnTo>
                    <a:pt x="12042" y="125"/>
                  </a:lnTo>
                  <a:cubicBezTo>
                    <a:pt x="11875" y="42"/>
                    <a:pt x="11700" y="0"/>
                    <a:pt x="11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7"/>
            <p:cNvSpPr/>
            <p:nvPr/>
          </p:nvSpPr>
          <p:spPr>
            <a:xfrm>
              <a:off x="3161600" y="2120975"/>
              <a:ext cx="472850" cy="627100"/>
            </a:xfrm>
            <a:custGeom>
              <a:avLst/>
              <a:gdLst/>
              <a:ahLst/>
              <a:cxnLst/>
              <a:rect l="l" t="t" r="r" b="b"/>
              <a:pathLst>
                <a:path w="18914" h="25084" extrusionOk="0">
                  <a:moveTo>
                    <a:pt x="172" y="0"/>
                  </a:moveTo>
                  <a:cubicBezTo>
                    <a:pt x="70" y="0"/>
                    <a:pt x="0" y="86"/>
                    <a:pt x="0" y="207"/>
                  </a:cubicBezTo>
                  <a:lnTo>
                    <a:pt x="0" y="13950"/>
                  </a:lnTo>
                  <a:cubicBezTo>
                    <a:pt x="0" y="14183"/>
                    <a:pt x="134" y="14384"/>
                    <a:pt x="301" y="14450"/>
                  </a:cubicBezTo>
                  <a:lnTo>
                    <a:pt x="18647" y="25058"/>
                  </a:lnTo>
                  <a:cubicBezTo>
                    <a:pt x="18690" y="25075"/>
                    <a:pt x="18729" y="25083"/>
                    <a:pt x="18762" y="25083"/>
                  </a:cubicBezTo>
                  <a:cubicBezTo>
                    <a:pt x="18859" y="25083"/>
                    <a:pt x="18914" y="25015"/>
                    <a:pt x="18914" y="24891"/>
                  </a:cubicBezTo>
                  <a:lnTo>
                    <a:pt x="18914" y="11115"/>
                  </a:lnTo>
                  <a:cubicBezTo>
                    <a:pt x="18914" y="10948"/>
                    <a:pt x="18847" y="10748"/>
                    <a:pt x="18647" y="10614"/>
                  </a:cubicBezTo>
                  <a:lnTo>
                    <a:pt x="301" y="40"/>
                  </a:lnTo>
                  <a:cubicBezTo>
                    <a:pt x="255" y="12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7"/>
            <p:cNvSpPr/>
            <p:nvPr/>
          </p:nvSpPr>
          <p:spPr>
            <a:xfrm>
              <a:off x="3161600" y="2120975"/>
              <a:ext cx="472850" cy="627100"/>
            </a:xfrm>
            <a:custGeom>
              <a:avLst/>
              <a:gdLst/>
              <a:ahLst/>
              <a:cxnLst/>
              <a:rect l="l" t="t" r="r" b="b"/>
              <a:pathLst>
                <a:path w="18914" h="25084" extrusionOk="0">
                  <a:moveTo>
                    <a:pt x="172" y="0"/>
                  </a:moveTo>
                  <a:cubicBezTo>
                    <a:pt x="70" y="0"/>
                    <a:pt x="0" y="86"/>
                    <a:pt x="0" y="207"/>
                  </a:cubicBezTo>
                  <a:lnTo>
                    <a:pt x="0" y="13950"/>
                  </a:lnTo>
                  <a:cubicBezTo>
                    <a:pt x="0" y="14183"/>
                    <a:pt x="134" y="14384"/>
                    <a:pt x="301" y="14450"/>
                  </a:cubicBezTo>
                  <a:lnTo>
                    <a:pt x="18647" y="25058"/>
                  </a:lnTo>
                  <a:cubicBezTo>
                    <a:pt x="18690" y="25075"/>
                    <a:pt x="18729" y="25083"/>
                    <a:pt x="18762" y="25083"/>
                  </a:cubicBezTo>
                  <a:cubicBezTo>
                    <a:pt x="18859" y="25083"/>
                    <a:pt x="18914" y="25015"/>
                    <a:pt x="18914" y="24891"/>
                  </a:cubicBezTo>
                  <a:lnTo>
                    <a:pt x="18914" y="11115"/>
                  </a:lnTo>
                  <a:cubicBezTo>
                    <a:pt x="18914" y="10948"/>
                    <a:pt x="18847" y="10748"/>
                    <a:pt x="18647" y="10614"/>
                  </a:cubicBezTo>
                  <a:lnTo>
                    <a:pt x="301" y="40"/>
                  </a:lnTo>
                  <a:cubicBezTo>
                    <a:pt x="255" y="12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7"/>
            <p:cNvSpPr/>
            <p:nvPr/>
          </p:nvSpPr>
          <p:spPr>
            <a:xfrm>
              <a:off x="3135750" y="2518500"/>
              <a:ext cx="466175" cy="269175"/>
            </a:xfrm>
            <a:custGeom>
              <a:avLst/>
              <a:gdLst/>
              <a:ahLst/>
              <a:cxnLst/>
              <a:rect l="l" t="t" r="r" b="b"/>
              <a:pathLst>
                <a:path w="18647" h="10767" extrusionOk="0">
                  <a:moveTo>
                    <a:pt x="651" y="0"/>
                  </a:moveTo>
                  <a:cubicBezTo>
                    <a:pt x="567" y="0"/>
                    <a:pt x="484" y="17"/>
                    <a:pt x="401" y="50"/>
                  </a:cubicBezTo>
                  <a:lnTo>
                    <a:pt x="100" y="217"/>
                  </a:lnTo>
                  <a:cubicBezTo>
                    <a:pt x="34" y="284"/>
                    <a:pt x="0" y="351"/>
                    <a:pt x="34" y="384"/>
                  </a:cubicBezTo>
                  <a:cubicBezTo>
                    <a:pt x="34" y="451"/>
                    <a:pt x="67" y="484"/>
                    <a:pt x="100" y="484"/>
                  </a:cubicBezTo>
                  <a:lnTo>
                    <a:pt x="17780" y="10691"/>
                  </a:lnTo>
                  <a:cubicBezTo>
                    <a:pt x="17863" y="10741"/>
                    <a:pt x="17946" y="10766"/>
                    <a:pt x="18030" y="10766"/>
                  </a:cubicBezTo>
                  <a:cubicBezTo>
                    <a:pt x="18113" y="10766"/>
                    <a:pt x="18197" y="10741"/>
                    <a:pt x="18280" y="10691"/>
                  </a:cubicBezTo>
                  <a:lnTo>
                    <a:pt x="18580" y="10524"/>
                  </a:lnTo>
                  <a:cubicBezTo>
                    <a:pt x="18647" y="10491"/>
                    <a:pt x="18647" y="10358"/>
                    <a:pt x="18614" y="10324"/>
                  </a:cubicBezTo>
                  <a:cubicBezTo>
                    <a:pt x="18614" y="10324"/>
                    <a:pt x="18580" y="10324"/>
                    <a:pt x="18580" y="10291"/>
                  </a:cubicBezTo>
                  <a:lnTo>
                    <a:pt x="901" y="50"/>
                  </a:lnTo>
                  <a:cubicBezTo>
                    <a:pt x="817" y="17"/>
                    <a:pt x="734" y="0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7"/>
            <p:cNvSpPr/>
            <p:nvPr/>
          </p:nvSpPr>
          <p:spPr>
            <a:xfrm>
              <a:off x="2994800" y="2539200"/>
              <a:ext cx="574600" cy="329700"/>
            </a:xfrm>
            <a:custGeom>
              <a:avLst/>
              <a:gdLst/>
              <a:ahLst/>
              <a:cxnLst/>
              <a:rect l="l" t="t" r="r" b="b"/>
              <a:pathLst>
                <a:path w="22984" h="13188" extrusionOk="0">
                  <a:moveTo>
                    <a:pt x="4909" y="1"/>
                  </a:moveTo>
                  <a:cubicBezTo>
                    <a:pt x="4842" y="1"/>
                    <a:pt x="4773" y="9"/>
                    <a:pt x="4704" y="23"/>
                  </a:cubicBezTo>
                  <a:lnTo>
                    <a:pt x="134" y="2691"/>
                  </a:lnTo>
                  <a:cubicBezTo>
                    <a:pt x="1" y="2725"/>
                    <a:pt x="34" y="2858"/>
                    <a:pt x="168" y="2958"/>
                  </a:cubicBezTo>
                  <a:lnTo>
                    <a:pt x="17814" y="13132"/>
                  </a:lnTo>
                  <a:cubicBezTo>
                    <a:pt x="17872" y="13171"/>
                    <a:pt x="17954" y="13188"/>
                    <a:pt x="18045" y="13188"/>
                  </a:cubicBezTo>
                  <a:cubicBezTo>
                    <a:pt x="18109" y="13188"/>
                    <a:pt x="18178" y="13179"/>
                    <a:pt x="18247" y="13166"/>
                  </a:cubicBezTo>
                  <a:lnTo>
                    <a:pt x="22884" y="10530"/>
                  </a:lnTo>
                  <a:cubicBezTo>
                    <a:pt x="22984" y="10464"/>
                    <a:pt x="22984" y="10364"/>
                    <a:pt x="22851" y="10297"/>
                  </a:cubicBezTo>
                  <a:lnTo>
                    <a:pt x="5171" y="56"/>
                  </a:lnTo>
                  <a:cubicBezTo>
                    <a:pt x="5093" y="17"/>
                    <a:pt x="5003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7"/>
            <p:cNvSpPr/>
            <p:nvPr/>
          </p:nvSpPr>
          <p:spPr>
            <a:xfrm>
              <a:off x="3006550" y="2548925"/>
              <a:ext cx="551175" cy="315250"/>
            </a:xfrm>
            <a:custGeom>
              <a:avLst/>
              <a:gdLst/>
              <a:ahLst/>
              <a:cxnLst/>
              <a:rect l="l" t="t" r="r" b="b"/>
              <a:pathLst>
                <a:path w="22047" h="12610" extrusionOk="0">
                  <a:moveTo>
                    <a:pt x="4334" y="1"/>
                  </a:moveTo>
                  <a:lnTo>
                    <a:pt x="4201" y="101"/>
                  </a:lnTo>
                  <a:cubicBezTo>
                    <a:pt x="4168" y="101"/>
                    <a:pt x="4168" y="134"/>
                    <a:pt x="4201" y="134"/>
                  </a:cubicBezTo>
                  <a:lnTo>
                    <a:pt x="4735" y="468"/>
                  </a:lnTo>
                  <a:lnTo>
                    <a:pt x="4835" y="468"/>
                  </a:lnTo>
                  <a:lnTo>
                    <a:pt x="4935" y="401"/>
                  </a:lnTo>
                  <a:cubicBezTo>
                    <a:pt x="5001" y="401"/>
                    <a:pt x="4935" y="334"/>
                    <a:pt x="4935" y="334"/>
                  </a:cubicBezTo>
                  <a:lnTo>
                    <a:pt x="4401" y="1"/>
                  </a:lnTo>
                  <a:close/>
                  <a:moveTo>
                    <a:pt x="5102" y="468"/>
                  </a:moveTo>
                  <a:lnTo>
                    <a:pt x="5001" y="535"/>
                  </a:lnTo>
                  <a:lnTo>
                    <a:pt x="5001" y="601"/>
                  </a:lnTo>
                  <a:lnTo>
                    <a:pt x="5535" y="935"/>
                  </a:lnTo>
                  <a:lnTo>
                    <a:pt x="5602" y="935"/>
                  </a:lnTo>
                  <a:lnTo>
                    <a:pt x="5735" y="835"/>
                  </a:lnTo>
                  <a:lnTo>
                    <a:pt x="5735" y="801"/>
                  </a:lnTo>
                  <a:lnTo>
                    <a:pt x="5202" y="468"/>
                  </a:lnTo>
                  <a:close/>
                  <a:moveTo>
                    <a:pt x="3567" y="468"/>
                  </a:moveTo>
                  <a:lnTo>
                    <a:pt x="3033" y="768"/>
                  </a:lnTo>
                  <a:cubicBezTo>
                    <a:pt x="3000" y="768"/>
                    <a:pt x="3033" y="801"/>
                    <a:pt x="3033" y="801"/>
                  </a:cubicBezTo>
                  <a:lnTo>
                    <a:pt x="3567" y="1135"/>
                  </a:lnTo>
                  <a:lnTo>
                    <a:pt x="3667" y="1135"/>
                  </a:lnTo>
                  <a:lnTo>
                    <a:pt x="4201" y="801"/>
                  </a:lnTo>
                  <a:cubicBezTo>
                    <a:pt x="4234" y="801"/>
                    <a:pt x="4234" y="768"/>
                    <a:pt x="4201" y="768"/>
                  </a:cubicBezTo>
                  <a:lnTo>
                    <a:pt x="3667" y="468"/>
                  </a:lnTo>
                  <a:close/>
                  <a:moveTo>
                    <a:pt x="5902" y="935"/>
                  </a:moveTo>
                  <a:lnTo>
                    <a:pt x="5769" y="1002"/>
                  </a:lnTo>
                  <a:cubicBezTo>
                    <a:pt x="5735" y="1002"/>
                    <a:pt x="5769" y="1068"/>
                    <a:pt x="5769" y="1068"/>
                  </a:cubicBezTo>
                  <a:lnTo>
                    <a:pt x="6336" y="1402"/>
                  </a:lnTo>
                  <a:lnTo>
                    <a:pt x="6402" y="1402"/>
                  </a:lnTo>
                  <a:lnTo>
                    <a:pt x="6536" y="1302"/>
                  </a:lnTo>
                  <a:lnTo>
                    <a:pt x="6536" y="1268"/>
                  </a:lnTo>
                  <a:lnTo>
                    <a:pt x="6002" y="935"/>
                  </a:lnTo>
                  <a:close/>
                  <a:moveTo>
                    <a:pt x="4368" y="901"/>
                  </a:moveTo>
                  <a:lnTo>
                    <a:pt x="3834" y="1168"/>
                  </a:lnTo>
                  <a:cubicBezTo>
                    <a:pt x="3767" y="1168"/>
                    <a:pt x="3767" y="1235"/>
                    <a:pt x="3834" y="1235"/>
                  </a:cubicBezTo>
                  <a:lnTo>
                    <a:pt x="4368" y="1569"/>
                  </a:lnTo>
                  <a:lnTo>
                    <a:pt x="4434" y="1569"/>
                  </a:lnTo>
                  <a:lnTo>
                    <a:pt x="5001" y="1268"/>
                  </a:lnTo>
                  <a:cubicBezTo>
                    <a:pt x="5035" y="1268"/>
                    <a:pt x="5001" y="1235"/>
                    <a:pt x="5001" y="1235"/>
                  </a:cubicBezTo>
                  <a:lnTo>
                    <a:pt x="4434" y="901"/>
                  </a:lnTo>
                  <a:close/>
                  <a:moveTo>
                    <a:pt x="6736" y="1402"/>
                  </a:moveTo>
                  <a:lnTo>
                    <a:pt x="6603" y="1469"/>
                  </a:lnTo>
                  <a:cubicBezTo>
                    <a:pt x="6569" y="1469"/>
                    <a:pt x="6603" y="1502"/>
                    <a:pt x="6603" y="1502"/>
                  </a:cubicBezTo>
                  <a:lnTo>
                    <a:pt x="7170" y="1835"/>
                  </a:lnTo>
                  <a:lnTo>
                    <a:pt x="7236" y="1835"/>
                  </a:lnTo>
                  <a:lnTo>
                    <a:pt x="7370" y="1769"/>
                  </a:lnTo>
                  <a:lnTo>
                    <a:pt x="7370" y="1735"/>
                  </a:lnTo>
                  <a:lnTo>
                    <a:pt x="6836" y="1402"/>
                  </a:lnTo>
                  <a:close/>
                  <a:moveTo>
                    <a:pt x="2833" y="835"/>
                  </a:moveTo>
                  <a:lnTo>
                    <a:pt x="1532" y="1602"/>
                  </a:lnTo>
                  <a:lnTo>
                    <a:pt x="1532" y="1635"/>
                  </a:lnTo>
                  <a:lnTo>
                    <a:pt x="2066" y="1969"/>
                  </a:lnTo>
                  <a:lnTo>
                    <a:pt x="2166" y="1969"/>
                  </a:lnTo>
                  <a:lnTo>
                    <a:pt x="3434" y="1235"/>
                  </a:lnTo>
                  <a:cubicBezTo>
                    <a:pt x="3500" y="1235"/>
                    <a:pt x="3500" y="1168"/>
                    <a:pt x="3434" y="1168"/>
                  </a:cubicBezTo>
                  <a:lnTo>
                    <a:pt x="2900" y="835"/>
                  </a:lnTo>
                  <a:close/>
                  <a:moveTo>
                    <a:pt x="3600" y="1335"/>
                  </a:moveTo>
                  <a:lnTo>
                    <a:pt x="3067" y="1635"/>
                  </a:lnTo>
                  <a:cubicBezTo>
                    <a:pt x="3033" y="1635"/>
                    <a:pt x="3033" y="1669"/>
                    <a:pt x="3067" y="1669"/>
                  </a:cubicBezTo>
                  <a:lnTo>
                    <a:pt x="3600" y="2002"/>
                  </a:lnTo>
                  <a:lnTo>
                    <a:pt x="3701" y="2002"/>
                  </a:lnTo>
                  <a:lnTo>
                    <a:pt x="4234" y="1735"/>
                  </a:lnTo>
                  <a:cubicBezTo>
                    <a:pt x="4268" y="1735"/>
                    <a:pt x="4234" y="1669"/>
                    <a:pt x="4234" y="1669"/>
                  </a:cubicBezTo>
                  <a:lnTo>
                    <a:pt x="3701" y="1335"/>
                  </a:lnTo>
                  <a:close/>
                  <a:moveTo>
                    <a:pt x="5168" y="1335"/>
                  </a:moveTo>
                  <a:lnTo>
                    <a:pt x="4601" y="1635"/>
                  </a:lnTo>
                  <a:cubicBezTo>
                    <a:pt x="4568" y="1635"/>
                    <a:pt x="4568" y="1669"/>
                    <a:pt x="4601" y="1669"/>
                  </a:cubicBezTo>
                  <a:lnTo>
                    <a:pt x="5168" y="2002"/>
                  </a:lnTo>
                  <a:lnTo>
                    <a:pt x="5235" y="2002"/>
                  </a:lnTo>
                  <a:lnTo>
                    <a:pt x="5769" y="1735"/>
                  </a:lnTo>
                  <a:cubicBezTo>
                    <a:pt x="5835" y="1735"/>
                    <a:pt x="5769" y="1669"/>
                    <a:pt x="5769" y="1669"/>
                  </a:cubicBezTo>
                  <a:lnTo>
                    <a:pt x="5235" y="1335"/>
                  </a:lnTo>
                  <a:close/>
                  <a:moveTo>
                    <a:pt x="2867" y="1769"/>
                  </a:moveTo>
                  <a:lnTo>
                    <a:pt x="2333" y="2069"/>
                  </a:lnTo>
                  <a:cubicBezTo>
                    <a:pt x="2266" y="2069"/>
                    <a:pt x="2333" y="2102"/>
                    <a:pt x="2333" y="2102"/>
                  </a:cubicBezTo>
                  <a:lnTo>
                    <a:pt x="2867" y="2436"/>
                  </a:lnTo>
                  <a:cubicBezTo>
                    <a:pt x="2883" y="2453"/>
                    <a:pt x="2900" y="2461"/>
                    <a:pt x="2912" y="2461"/>
                  </a:cubicBezTo>
                  <a:cubicBezTo>
                    <a:pt x="2925" y="2461"/>
                    <a:pt x="2933" y="2453"/>
                    <a:pt x="2933" y="2436"/>
                  </a:cubicBezTo>
                  <a:lnTo>
                    <a:pt x="3500" y="2136"/>
                  </a:lnTo>
                  <a:cubicBezTo>
                    <a:pt x="3534" y="2136"/>
                    <a:pt x="3534" y="2102"/>
                    <a:pt x="3500" y="2102"/>
                  </a:cubicBezTo>
                  <a:lnTo>
                    <a:pt x="2933" y="1769"/>
                  </a:lnTo>
                  <a:close/>
                  <a:moveTo>
                    <a:pt x="4401" y="1802"/>
                  </a:moveTo>
                  <a:lnTo>
                    <a:pt x="3867" y="2102"/>
                  </a:lnTo>
                  <a:cubicBezTo>
                    <a:pt x="3834" y="2102"/>
                    <a:pt x="3834" y="2136"/>
                    <a:pt x="3867" y="2136"/>
                  </a:cubicBezTo>
                  <a:lnTo>
                    <a:pt x="4401" y="2469"/>
                  </a:lnTo>
                  <a:lnTo>
                    <a:pt x="4534" y="2469"/>
                  </a:lnTo>
                  <a:lnTo>
                    <a:pt x="5068" y="2169"/>
                  </a:lnTo>
                  <a:cubicBezTo>
                    <a:pt x="5102" y="2169"/>
                    <a:pt x="5068" y="2136"/>
                    <a:pt x="5068" y="2136"/>
                  </a:cubicBezTo>
                  <a:lnTo>
                    <a:pt x="4501" y="1802"/>
                  </a:lnTo>
                  <a:close/>
                  <a:moveTo>
                    <a:pt x="6002" y="1802"/>
                  </a:moveTo>
                  <a:lnTo>
                    <a:pt x="5435" y="2102"/>
                  </a:lnTo>
                  <a:cubicBezTo>
                    <a:pt x="5402" y="2102"/>
                    <a:pt x="5402" y="2136"/>
                    <a:pt x="5435" y="2136"/>
                  </a:cubicBezTo>
                  <a:lnTo>
                    <a:pt x="6002" y="2469"/>
                  </a:lnTo>
                  <a:lnTo>
                    <a:pt x="6069" y="2469"/>
                  </a:lnTo>
                  <a:lnTo>
                    <a:pt x="6603" y="2169"/>
                  </a:lnTo>
                  <a:cubicBezTo>
                    <a:pt x="6669" y="2169"/>
                    <a:pt x="6603" y="2136"/>
                    <a:pt x="6603" y="2136"/>
                  </a:cubicBezTo>
                  <a:lnTo>
                    <a:pt x="6069" y="1802"/>
                  </a:lnTo>
                  <a:close/>
                  <a:moveTo>
                    <a:pt x="7904" y="1835"/>
                  </a:moveTo>
                  <a:lnTo>
                    <a:pt x="7370" y="2136"/>
                  </a:lnTo>
                  <a:lnTo>
                    <a:pt x="7370" y="2169"/>
                  </a:lnTo>
                  <a:lnTo>
                    <a:pt x="7904" y="2503"/>
                  </a:lnTo>
                  <a:lnTo>
                    <a:pt x="7970" y="2503"/>
                  </a:lnTo>
                  <a:lnTo>
                    <a:pt x="8537" y="2236"/>
                  </a:lnTo>
                  <a:cubicBezTo>
                    <a:pt x="8571" y="2236"/>
                    <a:pt x="8537" y="2169"/>
                    <a:pt x="8537" y="2169"/>
                  </a:cubicBezTo>
                  <a:lnTo>
                    <a:pt x="7970" y="1835"/>
                  </a:lnTo>
                  <a:close/>
                  <a:moveTo>
                    <a:pt x="1332" y="1769"/>
                  </a:moveTo>
                  <a:lnTo>
                    <a:pt x="31" y="2503"/>
                  </a:lnTo>
                  <a:cubicBezTo>
                    <a:pt x="22" y="2494"/>
                    <a:pt x="16" y="2490"/>
                    <a:pt x="12" y="2490"/>
                  </a:cubicBezTo>
                  <a:cubicBezTo>
                    <a:pt x="0" y="2490"/>
                    <a:pt x="7" y="2521"/>
                    <a:pt x="31" y="2569"/>
                  </a:cubicBezTo>
                  <a:lnTo>
                    <a:pt x="565" y="2903"/>
                  </a:lnTo>
                  <a:lnTo>
                    <a:pt x="665" y="2903"/>
                  </a:lnTo>
                  <a:lnTo>
                    <a:pt x="1933" y="2136"/>
                  </a:lnTo>
                  <a:cubicBezTo>
                    <a:pt x="1999" y="2136"/>
                    <a:pt x="1999" y="2102"/>
                    <a:pt x="1933" y="2102"/>
                  </a:cubicBezTo>
                  <a:lnTo>
                    <a:pt x="1399" y="1769"/>
                  </a:lnTo>
                  <a:close/>
                  <a:moveTo>
                    <a:pt x="2099" y="2236"/>
                  </a:moveTo>
                  <a:lnTo>
                    <a:pt x="1566" y="2503"/>
                  </a:lnTo>
                  <a:cubicBezTo>
                    <a:pt x="1532" y="2503"/>
                    <a:pt x="1566" y="2569"/>
                    <a:pt x="1566" y="2569"/>
                  </a:cubicBezTo>
                  <a:lnTo>
                    <a:pt x="2099" y="2903"/>
                  </a:lnTo>
                  <a:lnTo>
                    <a:pt x="2199" y="2903"/>
                  </a:lnTo>
                  <a:lnTo>
                    <a:pt x="2733" y="2603"/>
                  </a:lnTo>
                  <a:cubicBezTo>
                    <a:pt x="2767" y="2603"/>
                    <a:pt x="2733" y="2569"/>
                    <a:pt x="2733" y="2569"/>
                  </a:cubicBezTo>
                  <a:lnTo>
                    <a:pt x="2199" y="2236"/>
                  </a:lnTo>
                  <a:close/>
                  <a:moveTo>
                    <a:pt x="3667" y="2236"/>
                  </a:moveTo>
                  <a:lnTo>
                    <a:pt x="3100" y="2503"/>
                  </a:lnTo>
                  <a:cubicBezTo>
                    <a:pt x="3067" y="2503"/>
                    <a:pt x="3100" y="2569"/>
                    <a:pt x="3100" y="2569"/>
                  </a:cubicBezTo>
                  <a:lnTo>
                    <a:pt x="3667" y="2903"/>
                  </a:lnTo>
                  <a:lnTo>
                    <a:pt x="3734" y="2903"/>
                  </a:lnTo>
                  <a:lnTo>
                    <a:pt x="4268" y="2603"/>
                  </a:lnTo>
                  <a:cubicBezTo>
                    <a:pt x="4334" y="2603"/>
                    <a:pt x="4334" y="2569"/>
                    <a:pt x="4268" y="2569"/>
                  </a:cubicBezTo>
                  <a:lnTo>
                    <a:pt x="3734" y="2236"/>
                  </a:lnTo>
                  <a:close/>
                  <a:moveTo>
                    <a:pt x="5202" y="2269"/>
                  </a:moveTo>
                  <a:lnTo>
                    <a:pt x="4635" y="2569"/>
                  </a:lnTo>
                  <a:cubicBezTo>
                    <a:pt x="4601" y="2569"/>
                    <a:pt x="4635" y="2603"/>
                    <a:pt x="4635" y="2603"/>
                  </a:cubicBezTo>
                  <a:lnTo>
                    <a:pt x="5202" y="2936"/>
                  </a:lnTo>
                  <a:lnTo>
                    <a:pt x="5268" y="2936"/>
                  </a:lnTo>
                  <a:lnTo>
                    <a:pt x="5835" y="2636"/>
                  </a:lnTo>
                  <a:cubicBezTo>
                    <a:pt x="5869" y="2636"/>
                    <a:pt x="5869" y="2603"/>
                    <a:pt x="5835" y="2603"/>
                  </a:cubicBezTo>
                  <a:lnTo>
                    <a:pt x="5268" y="2269"/>
                  </a:lnTo>
                  <a:close/>
                  <a:moveTo>
                    <a:pt x="8704" y="2302"/>
                  </a:moveTo>
                  <a:lnTo>
                    <a:pt x="8170" y="2603"/>
                  </a:lnTo>
                  <a:lnTo>
                    <a:pt x="8170" y="2636"/>
                  </a:lnTo>
                  <a:lnTo>
                    <a:pt x="8704" y="2970"/>
                  </a:lnTo>
                  <a:lnTo>
                    <a:pt x="8771" y="2970"/>
                  </a:lnTo>
                  <a:lnTo>
                    <a:pt x="9338" y="2669"/>
                  </a:lnTo>
                  <a:lnTo>
                    <a:pt x="9338" y="2636"/>
                  </a:lnTo>
                  <a:lnTo>
                    <a:pt x="8771" y="2302"/>
                  </a:lnTo>
                  <a:close/>
                  <a:moveTo>
                    <a:pt x="6936" y="2403"/>
                  </a:moveTo>
                  <a:lnTo>
                    <a:pt x="6402" y="2669"/>
                  </a:lnTo>
                  <a:cubicBezTo>
                    <a:pt x="6369" y="2669"/>
                    <a:pt x="6402" y="2736"/>
                    <a:pt x="6402" y="2736"/>
                  </a:cubicBezTo>
                  <a:lnTo>
                    <a:pt x="7003" y="3070"/>
                  </a:lnTo>
                  <a:lnTo>
                    <a:pt x="7070" y="3070"/>
                  </a:lnTo>
                  <a:lnTo>
                    <a:pt x="7603" y="2769"/>
                  </a:lnTo>
                  <a:cubicBezTo>
                    <a:pt x="7670" y="2769"/>
                    <a:pt x="7670" y="2736"/>
                    <a:pt x="7603" y="2736"/>
                  </a:cubicBezTo>
                  <a:lnTo>
                    <a:pt x="7070" y="2403"/>
                  </a:lnTo>
                  <a:close/>
                  <a:moveTo>
                    <a:pt x="1366" y="2669"/>
                  </a:moveTo>
                  <a:lnTo>
                    <a:pt x="832" y="2970"/>
                  </a:lnTo>
                  <a:cubicBezTo>
                    <a:pt x="765" y="2970"/>
                    <a:pt x="765" y="3003"/>
                    <a:pt x="832" y="3003"/>
                  </a:cubicBezTo>
                  <a:lnTo>
                    <a:pt x="1366" y="3337"/>
                  </a:lnTo>
                  <a:lnTo>
                    <a:pt x="1432" y="3337"/>
                  </a:lnTo>
                  <a:lnTo>
                    <a:pt x="1999" y="3070"/>
                  </a:lnTo>
                  <a:cubicBezTo>
                    <a:pt x="2033" y="3070"/>
                    <a:pt x="1999" y="3003"/>
                    <a:pt x="1999" y="3003"/>
                  </a:cubicBezTo>
                  <a:lnTo>
                    <a:pt x="1432" y="2669"/>
                  </a:lnTo>
                  <a:close/>
                  <a:moveTo>
                    <a:pt x="2933" y="2669"/>
                  </a:moveTo>
                  <a:lnTo>
                    <a:pt x="2400" y="2970"/>
                  </a:lnTo>
                  <a:cubicBezTo>
                    <a:pt x="2366" y="2970"/>
                    <a:pt x="2366" y="3003"/>
                    <a:pt x="2400" y="3003"/>
                  </a:cubicBezTo>
                  <a:lnTo>
                    <a:pt x="2933" y="3337"/>
                  </a:lnTo>
                  <a:lnTo>
                    <a:pt x="3033" y="3337"/>
                  </a:lnTo>
                  <a:lnTo>
                    <a:pt x="3567" y="3070"/>
                  </a:lnTo>
                  <a:cubicBezTo>
                    <a:pt x="3600" y="3070"/>
                    <a:pt x="3567" y="3003"/>
                    <a:pt x="3567" y="3003"/>
                  </a:cubicBezTo>
                  <a:lnTo>
                    <a:pt x="3033" y="2669"/>
                  </a:lnTo>
                  <a:close/>
                  <a:moveTo>
                    <a:pt x="4501" y="2669"/>
                  </a:moveTo>
                  <a:lnTo>
                    <a:pt x="3934" y="2970"/>
                  </a:lnTo>
                  <a:cubicBezTo>
                    <a:pt x="3901" y="2970"/>
                    <a:pt x="3934" y="3003"/>
                    <a:pt x="3934" y="3003"/>
                  </a:cubicBezTo>
                  <a:lnTo>
                    <a:pt x="4501" y="3337"/>
                  </a:lnTo>
                  <a:cubicBezTo>
                    <a:pt x="4518" y="3370"/>
                    <a:pt x="4534" y="3387"/>
                    <a:pt x="4547" y="3387"/>
                  </a:cubicBezTo>
                  <a:cubicBezTo>
                    <a:pt x="4559" y="3387"/>
                    <a:pt x="4568" y="3370"/>
                    <a:pt x="4568" y="3337"/>
                  </a:cubicBezTo>
                  <a:lnTo>
                    <a:pt x="5102" y="3070"/>
                  </a:lnTo>
                  <a:cubicBezTo>
                    <a:pt x="5168" y="3070"/>
                    <a:pt x="5168" y="3003"/>
                    <a:pt x="5102" y="3003"/>
                  </a:cubicBezTo>
                  <a:lnTo>
                    <a:pt x="4568" y="2669"/>
                  </a:lnTo>
                  <a:close/>
                  <a:moveTo>
                    <a:pt x="9538" y="2803"/>
                  </a:moveTo>
                  <a:lnTo>
                    <a:pt x="9004" y="3103"/>
                  </a:lnTo>
                  <a:lnTo>
                    <a:pt x="9004" y="3136"/>
                  </a:lnTo>
                  <a:lnTo>
                    <a:pt x="9538" y="3470"/>
                  </a:lnTo>
                  <a:lnTo>
                    <a:pt x="9605" y="3470"/>
                  </a:lnTo>
                  <a:lnTo>
                    <a:pt x="10172" y="3170"/>
                  </a:lnTo>
                  <a:cubicBezTo>
                    <a:pt x="10205" y="3170"/>
                    <a:pt x="10205" y="3136"/>
                    <a:pt x="10172" y="3136"/>
                  </a:cubicBezTo>
                  <a:lnTo>
                    <a:pt x="9605" y="2803"/>
                  </a:lnTo>
                  <a:close/>
                  <a:moveTo>
                    <a:pt x="6236" y="2803"/>
                  </a:moveTo>
                  <a:lnTo>
                    <a:pt x="5702" y="3103"/>
                  </a:lnTo>
                  <a:cubicBezTo>
                    <a:pt x="5669" y="3103"/>
                    <a:pt x="5702" y="3136"/>
                    <a:pt x="5702" y="3136"/>
                  </a:cubicBezTo>
                  <a:lnTo>
                    <a:pt x="6236" y="3470"/>
                  </a:lnTo>
                  <a:cubicBezTo>
                    <a:pt x="6236" y="3487"/>
                    <a:pt x="6244" y="3495"/>
                    <a:pt x="6261" y="3495"/>
                  </a:cubicBezTo>
                  <a:cubicBezTo>
                    <a:pt x="6277" y="3495"/>
                    <a:pt x="6302" y="3487"/>
                    <a:pt x="6336" y="3470"/>
                  </a:cubicBezTo>
                  <a:lnTo>
                    <a:pt x="6869" y="3170"/>
                  </a:lnTo>
                  <a:cubicBezTo>
                    <a:pt x="6903" y="3170"/>
                    <a:pt x="6903" y="3136"/>
                    <a:pt x="6869" y="3136"/>
                  </a:cubicBezTo>
                  <a:lnTo>
                    <a:pt x="6336" y="2803"/>
                  </a:lnTo>
                  <a:close/>
                  <a:moveTo>
                    <a:pt x="7770" y="2836"/>
                  </a:moveTo>
                  <a:lnTo>
                    <a:pt x="7236" y="3136"/>
                  </a:lnTo>
                  <a:cubicBezTo>
                    <a:pt x="7203" y="3136"/>
                    <a:pt x="7236" y="3170"/>
                    <a:pt x="7236" y="3170"/>
                  </a:cubicBezTo>
                  <a:lnTo>
                    <a:pt x="7770" y="3503"/>
                  </a:lnTo>
                  <a:lnTo>
                    <a:pt x="7870" y="3503"/>
                  </a:lnTo>
                  <a:lnTo>
                    <a:pt x="8404" y="3236"/>
                  </a:lnTo>
                  <a:cubicBezTo>
                    <a:pt x="8437" y="3236"/>
                    <a:pt x="8437" y="3170"/>
                    <a:pt x="8404" y="3170"/>
                  </a:cubicBezTo>
                  <a:lnTo>
                    <a:pt x="7870" y="2836"/>
                  </a:lnTo>
                  <a:close/>
                  <a:moveTo>
                    <a:pt x="3734" y="3103"/>
                  </a:moveTo>
                  <a:lnTo>
                    <a:pt x="3200" y="3403"/>
                  </a:lnTo>
                  <a:cubicBezTo>
                    <a:pt x="3167" y="3403"/>
                    <a:pt x="3167" y="3437"/>
                    <a:pt x="3200" y="3437"/>
                  </a:cubicBezTo>
                  <a:lnTo>
                    <a:pt x="3734" y="3770"/>
                  </a:lnTo>
                  <a:lnTo>
                    <a:pt x="3801" y="3770"/>
                  </a:lnTo>
                  <a:lnTo>
                    <a:pt x="4368" y="3470"/>
                  </a:lnTo>
                  <a:cubicBezTo>
                    <a:pt x="4401" y="3470"/>
                    <a:pt x="4368" y="3437"/>
                    <a:pt x="4368" y="3437"/>
                  </a:cubicBezTo>
                  <a:lnTo>
                    <a:pt x="3801" y="3103"/>
                  </a:lnTo>
                  <a:close/>
                  <a:moveTo>
                    <a:pt x="7036" y="3303"/>
                  </a:moveTo>
                  <a:lnTo>
                    <a:pt x="6503" y="3603"/>
                  </a:lnTo>
                  <a:cubicBezTo>
                    <a:pt x="6436" y="3603"/>
                    <a:pt x="6503" y="3637"/>
                    <a:pt x="6503" y="3637"/>
                  </a:cubicBezTo>
                  <a:lnTo>
                    <a:pt x="7036" y="3970"/>
                  </a:lnTo>
                  <a:lnTo>
                    <a:pt x="7103" y="3970"/>
                  </a:lnTo>
                  <a:lnTo>
                    <a:pt x="7670" y="3670"/>
                  </a:lnTo>
                  <a:lnTo>
                    <a:pt x="7670" y="3637"/>
                  </a:lnTo>
                  <a:lnTo>
                    <a:pt x="7103" y="3303"/>
                  </a:lnTo>
                  <a:close/>
                  <a:moveTo>
                    <a:pt x="8571" y="3303"/>
                  </a:moveTo>
                  <a:lnTo>
                    <a:pt x="8037" y="3603"/>
                  </a:lnTo>
                  <a:cubicBezTo>
                    <a:pt x="8004" y="3603"/>
                    <a:pt x="8037" y="3637"/>
                    <a:pt x="8037" y="3637"/>
                  </a:cubicBezTo>
                  <a:lnTo>
                    <a:pt x="8571" y="3970"/>
                  </a:lnTo>
                  <a:lnTo>
                    <a:pt x="8671" y="3970"/>
                  </a:lnTo>
                  <a:lnTo>
                    <a:pt x="9204" y="3670"/>
                  </a:lnTo>
                  <a:lnTo>
                    <a:pt x="9204" y="3637"/>
                  </a:lnTo>
                  <a:lnTo>
                    <a:pt x="8671" y="3303"/>
                  </a:lnTo>
                  <a:close/>
                  <a:moveTo>
                    <a:pt x="10505" y="3337"/>
                  </a:moveTo>
                  <a:lnTo>
                    <a:pt x="9938" y="3637"/>
                  </a:lnTo>
                  <a:lnTo>
                    <a:pt x="9938" y="3670"/>
                  </a:lnTo>
                  <a:lnTo>
                    <a:pt x="10505" y="4004"/>
                  </a:lnTo>
                  <a:lnTo>
                    <a:pt x="10572" y="4004"/>
                  </a:lnTo>
                  <a:lnTo>
                    <a:pt x="11106" y="3737"/>
                  </a:lnTo>
                  <a:lnTo>
                    <a:pt x="11106" y="3670"/>
                  </a:lnTo>
                  <a:lnTo>
                    <a:pt x="10572" y="3337"/>
                  </a:lnTo>
                  <a:close/>
                  <a:moveTo>
                    <a:pt x="2166" y="3136"/>
                  </a:moveTo>
                  <a:lnTo>
                    <a:pt x="1599" y="3437"/>
                  </a:lnTo>
                  <a:cubicBezTo>
                    <a:pt x="1566" y="3437"/>
                    <a:pt x="1566" y="3470"/>
                    <a:pt x="1599" y="3470"/>
                  </a:cubicBezTo>
                  <a:lnTo>
                    <a:pt x="3000" y="4271"/>
                  </a:lnTo>
                  <a:lnTo>
                    <a:pt x="3067" y="4271"/>
                  </a:lnTo>
                  <a:lnTo>
                    <a:pt x="3600" y="3970"/>
                  </a:lnTo>
                  <a:cubicBezTo>
                    <a:pt x="3667" y="3970"/>
                    <a:pt x="3667" y="3937"/>
                    <a:pt x="3600" y="3937"/>
                  </a:cubicBezTo>
                  <a:lnTo>
                    <a:pt x="2233" y="3136"/>
                  </a:lnTo>
                  <a:close/>
                  <a:moveTo>
                    <a:pt x="7870" y="3770"/>
                  </a:moveTo>
                  <a:lnTo>
                    <a:pt x="7336" y="4070"/>
                  </a:lnTo>
                  <a:cubicBezTo>
                    <a:pt x="7270" y="4070"/>
                    <a:pt x="7270" y="4104"/>
                    <a:pt x="7336" y="4104"/>
                  </a:cubicBezTo>
                  <a:lnTo>
                    <a:pt x="7870" y="4437"/>
                  </a:lnTo>
                  <a:lnTo>
                    <a:pt x="7937" y="4437"/>
                  </a:lnTo>
                  <a:lnTo>
                    <a:pt x="8504" y="4137"/>
                  </a:lnTo>
                  <a:lnTo>
                    <a:pt x="8504" y="4104"/>
                  </a:lnTo>
                  <a:lnTo>
                    <a:pt x="7937" y="3770"/>
                  </a:lnTo>
                  <a:close/>
                  <a:moveTo>
                    <a:pt x="11339" y="3804"/>
                  </a:moveTo>
                  <a:lnTo>
                    <a:pt x="10772" y="4104"/>
                  </a:lnTo>
                  <a:lnTo>
                    <a:pt x="10772" y="4137"/>
                  </a:lnTo>
                  <a:lnTo>
                    <a:pt x="11339" y="4471"/>
                  </a:lnTo>
                  <a:lnTo>
                    <a:pt x="11406" y="4471"/>
                  </a:lnTo>
                  <a:lnTo>
                    <a:pt x="11940" y="4170"/>
                  </a:lnTo>
                  <a:lnTo>
                    <a:pt x="11940" y="4137"/>
                  </a:lnTo>
                  <a:lnTo>
                    <a:pt x="11406" y="3804"/>
                  </a:lnTo>
                  <a:close/>
                  <a:moveTo>
                    <a:pt x="9571" y="3904"/>
                  </a:moveTo>
                  <a:lnTo>
                    <a:pt x="9038" y="4170"/>
                  </a:lnTo>
                  <a:lnTo>
                    <a:pt x="9038" y="4237"/>
                  </a:lnTo>
                  <a:lnTo>
                    <a:pt x="9938" y="4771"/>
                  </a:lnTo>
                  <a:lnTo>
                    <a:pt x="10038" y="4771"/>
                  </a:lnTo>
                  <a:lnTo>
                    <a:pt x="10572" y="4471"/>
                  </a:lnTo>
                  <a:cubicBezTo>
                    <a:pt x="10605" y="4471"/>
                    <a:pt x="10572" y="4437"/>
                    <a:pt x="10572" y="4437"/>
                  </a:cubicBezTo>
                  <a:lnTo>
                    <a:pt x="9638" y="3904"/>
                  </a:lnTo>
                  <a:close/>
                  <a:moveTo>
                    <a:pt x="5535" y="4137"/>
                  </a:moveTo>
                  <a:lnTo>
                    <a:pt x="5001" y="4437"/>
                  </a:lnTo>
                  <a:cubicBezTo>
                    <a:pt x="4935" y="4437"/>
                    <a:pt x="5001" y="4471"/>
                    <a:pt x="5001" y="4471"/>
                  </a:cubicBezTo>
                  <a:lnTo>
                    <a:pt x="5535" y="4804"/>
                  </a:lnTo>
                  <a:lnTo>
                    <a:pt x="5602" y="4804"/>
                  </a:lnTo>
                  <a:lnTo>
                    <a:pt x="6169" y="4504"/>
                  </a:lnTo>
                  <a:cubicBezTo>
                    <a:pt x="6202" y="4504"/>
                    <a:pt x="6202" y="4471"/>
                    <a:pt x="6169" y="4471"/>
                  </a:cubicBezTo>
                  <a:lnTo>
                    <a:pt x="5602" y="4137"/>
                  </a:lnTo>
                  <a:close/>
                  <a:moveTo>
                    <a:pt x="3934" y="4170"/>
                  </a:moveTo>
                  <a:lnTo>
                    <a:pt x="3400" y="4471"/>
                  </a:lnTo>
                  <a:cubicBezTo>
                    <a:pt x="3367" y="4471"/>
                    <a:pt x="3400" y="4504"/>
                    <a:pt x="3400" y="4504"/>
                  </a:cubicBezTo>
                  <a:lnTo>
                    <a:pt x="3934" y="4838"/>
                  </a:lnTo>
                  <a:lnTo>
                    <a:pt x="4034" y="4838"/>
                  </a:lnTo>
                  <a:lnTo>
                    <a:pt x="4568" y="4571"/>
                  </a:lnTo>
                  <a:cubicBezTo>
                    <a:pt x="4601" y="4571"/>
                    <a:pt x="4601" y="4504"/>
                    <a:pt x="4568" y="4504"/>
                  </a:cubicBezTo>
                  <a:lnTo>
                    <a:pt x="4034" y="4170"/>
                  </a:lnTo>
                  <a:close/>
                  <a:moveTo>
                    <a:pt x="12107" y="4271"/>
                  </a:moveTo>
                  <a:lnTo>
                    <a:pt x="11573" y="4571"/>
                  </a:lnTo>
                  <a:lnTo>
                    <a:pt x="11573" y="4604"/>
                  </a:lnTo>
                  <a:lnTo>
                    <a:pt x="12107" y="4938"/>
                  </a:lnTo>
                  <a:lnTo>
                    <a:pt x="12207" y="4938"/>
                  </a:lnTo>
                  <a:lnTo>
                    <a:pt x="12740" y="4637"/>
                  </a:lnTo>
                  <a:cubicBezTo>
                    <a:pt x="12774" y="4637"/>
                    <a:pt x="12740" y="4604"/>
                    <a:pt x="12740" y="4604"/>
                  </a:cubicBezTo>
                  <a:lnTo>
                    <a:pt x="12207" y="4271"/>
                  </a:lnTo>
                  <a:close/>
                  <a:moveTo>
                    <a:pt x="10739" y="4571"/>
                  </a:moveTo>
                  <a:lnTo>
                    <a:pt x="10205" y="4838"/>
                  </a:lnTo>
                  <a:cubicBezTo>
                    <a:pt x="10172" y="4838"/>
                    <a:pt x="10172" y="4871"/>
                    <a:pt x="10205" y="4871"/>
                  </a:cubicBezTo>
                  <a:lnTo>
                    <a:pt x="10739" y="5238"/>
                  </a:lnTo>
                  <a:lnTo>
                    <a:pt x="10839" y="5238"/>
                  </a:lnTo>
                  <a:lnTo>
                    <a:pt x="11373" y="4938"/>
                  </a:lnTo>
                  <a:cubicBezTo>
                    <a:pt x="11406" y="4938"/>
                    <a:pt x="11373" y="4904"/>
                    <a:pt x="11373" y="4904"/>
                  </a:cubicBezTo>
                  <a:lnTo>
                    <a:pt x="10839" y="4571"/>
                  </a:lnTo>
                  <a:close/>
                  <a:moveTo>
                    <a:pt x="4768" y="4604"/>
                  </a:moveTo>
                  <a:lnTo>
                    <a:pt x="4234" y="4904"/>
                  </a:lnTo>
                  <a:cubicBezTo>
                    <a:pt x="4201" y="4904"/>
                    <a:pt x="4234" y="4938"/>
                    <a:pt x="4234" y="4938"/>
                  </a:cubicBezTo>
                  <a:lnTo>
                    <a:pt x="4768" y="5271"/>
                  </a:lnTo>
                  <a:lnTo>
                    <a:pt x="4868" y="5271"/>
                  </a:lnTo>
                  <a:lnTo>
                    <a:pt x="5402" y="4971"/>
                  </a:lnTo>
                  <a:cubicBezTo>
                    <a:pt x="5435" y="4971"/>
                    <a:pt x="5435" y="4938"/>
                    <a:pt x="5402" y="4938"/>
                  </a:cubicBezTo>
                  <a:lnTo>
                    <a:pt x="4868" y="4604"/>
                  </a:lnTo>
                  <a:close/>
                  <a:moveTo>
                    <a:pt x="12940" y="4771"/>
                  </a:moveTo>
                  <a:lnTo>
                    <a:pt x="12407" y="5071"/>
                  </a:lnTo>
                  <a:lnTo>
                    <a:pt x="12407" y="5104"/>
                  </a:lnTo>
                  <a:lnTo>
                    <a:pt x="12940" y="5438"/>
                  </a:lnTo>
                  <a:lnTo>
                    <a:pt x="13041" y="5438"/>
                  </a:lnTo>
                  <a:lnTo>
                    <a:pt x="13574" y="5138"/>
                  </a:lnTo>
                  <a:cubicBezTo>
                    <a:pt x="13608" y="5138"/>
                    <a:pt x="13574" y="5104"/>
                    <a:pt x="13574" y="5104"/>
                  </a:cubicBezTo>
                  <a:lnTo>
                    <a:pt x="13041" y="4771"/>
                  </a:lnTo>
                  <a:close/>
                  <a:moveTo>
                    <a:pt x="9705" y="4838"/>
                  </a:moveTo>
                  <a:lnTo>
                    <a:pt x="9171" y="5138"/>
                  </a:lnTo>
                  <a:cubicBezTo>
                    <a:pt x="9104" y="5138"/>
                    <a:pt x="9104" y="5171"/>
                    <a:pt x="9171" y="5171"/>
                  </a:cubicBezTo>
                  <a:lnTo>
                    <a:pt x="9705" y="5505"/>
                  </a:lnTo>
                  <a:cubicBezTo>
                    <a:pt x="9721" y="5538"/>
                    <a:pt x="9738" y="5555"/>
                    <a:pt x="9751" y="5555"/>
                  </a:cubicBezTo>
                  <a:cubicBezTo>
                    <a:pt x="9763" y="5555"/>
                    <a:pt x="9772" y="5538"/>
                    <a:pt x="9772" y="5505"/>
                  </a:cubicBezTo>
                  <a:lnTo>
                    <a:pt x="10339" y="5238"/>
                  </a:lnTo>
                  <a:cubicBezTo>
                    <a:pt x="10372" y="5238"/>
                    <a:pt x="10339" y="5171"/>
                    <a:pt x="10339" y="5171"/>
                  </a:cubicBezTo>
                  <a:lnTo>
                    <a:pt x="9772" y="4838"/>
                  </a:lnTo>
                  <a:close/>
                  <a:moveTo>
                    <a:pt x="11610" y="5021"/>
                  </a:moveTo>
                  <a:cubicBezTo>
                    <a:pt x="11598" y="5021"/>
                    <a:pt x="11590" y="5038"/>
                    <a:pt x="11573" y="5071"/>
                  </a:cubicBezTo>
                  <a:lnTo>
                    <a:pt x="11039" y="5338"/>
                  </a:lnTo>
                  <a:cubicBezTo>
                    <a:pt x="11006" y="5338"/>
                    <a:pt x="11006" y="5405"/>
                    <a:pt x="11039" y="5405"/>
                  </a:cubicBezTo>
                  <a:lnTo>
                    <a:pt x="11573" y="5738"/>
                  </a:lnTo>
                  <a:lnTo>
                    <a:pt x="11673" y="5738"/>
                  </a:lnTo>
                  <a:lnTo>
                    <a:pt x="12207" y="5438"/>
                  </a:lnTo>
                  <a:cubicBezTo>
                    <a:pt x="12240" y="5438"/>
                    <a:pt x="12207" y="5405"/>
                    <a:pt x="12207" y="5405"/>
                  </a:cubicBezTo>
                  <a:lnTo>
                    <a:pt x="11673" y="5071"/>
                  </a:lnTo>
                  <a:cubicBezTo>
                    <a:pt x="11640" y="5038"/>
                    <a:pt x="11623" y="5021"/>
                    <a:pt x="11610" y="5021"/>
                  </a:cubicBezTo>
                  <a:close/>
                  <a:moveTo>
                    <a:pt x="5569" y="5104"/>
                  </a:moveTo>
                  <a:lnTo>
                    <a:pt x="5035" y="5405"/>
                  </a:lnTo>
                  <a:cubicBezTo>
                    <a:pt x="5001" y="5405"/>
                    <a:pt x="5001" y="5438"/>
                    <a:pt x="5035" y="5438"/>
                  </a:cubicBezTo>
                  <a:lnTo>
                    <a:pt x="5569" y="5772"/>
                  </a:lnTo>
                  <a:lnTo>
                    <a:pt x="5669" y="5772"/>
                  </a:lnTo>
                  <a:lnTo>
                    <a:pt x="6202" y="5471"/>
                  </a:lnTo>
                  <a:lnTo>
                    <a:pt x="6202" y="5438"/>
                  </a:lnTo>
                  <a:lnTo>
                    <a:pt x="5669" y="5104"/>
                  </a:lnTo>
                  <a:close/>
                  <a:moveTo>
                    <a:pt x="8838" y="4337"/>
                  </a:moveTo>
                  <a:lnTo>
                    <a:pt x="7537" y="5104"/>
                  </a:lnTo>
                  <a:cubicBezTo>
                    <a:pt x="7503" y="5104"/>
                    <a:pt x="7537" y="5138"/>
                    <a:pt x="7537" y="5138"/>
                  </a:cubicBezTo>
                  <a:lnTo>
                    <a:pt x="8771" y="5838"/>
                  </a:lnTo>
                  <a:cubicBezTo>
                    <a:pt x="8838" y="5838"/>
                    <a:pt x="8838" y="5838"/>
                    <a:pt x="8838" y="5805"/>
                  </a:cubicBezTo>
                  <a:lnTo>
                    <a:pt x="9371" y="5505"/>
                  </a:lnTo>
                  <a:cubicBezTo>
                    <a:pt x="9405" y="5505"/>
                    <a:pt x="9371" y="5471"/>
                    <a:pt x="9371" y="5471"/>
                  </a:cubicBezTo>
                  <a:lnTo>
                    <a:pt x="8871" y="5171"/>
                  </a:lnTo>
                  <a:cubicBezTo>
                    <a:pt x="8838" y="5171"/>
                    <a:pt x="8838" y="5138"/>
                    <a:pt x="8871" y="5138"/>
                  </a:cubicBezTo>
                  <a:lnTo>
                    <a:pt x="9538" y="4771"/>
                  </a:lnTo>
                  <a:cubicBezTo>
                    <a:pt x="9571" y="4771"/>
                    <a:pt x="9571" y="4738"/>
                    <a:pt x="9538" y="4738"/>
                  </a:cubicBezTo>
                  <a:lnTo>
                    <a:pt x="8904" y="4337"/>
                  </a:lnTo>
                  <a:close/>
                  <a:moveTo>
                    <a:pt x="10505" y="5305"/>
                  </a:moveTo>
                  <a:lnTo>
                    <a:pt x="9938" y="5605"/>
                  </a:lnTo>
                  <a:cubicBezTo>
                    <a:pt x="9905" y="5605"/>
                    <a:pt x="9905" y="5638"/>
                    <a:pt x="9938" y="5638"/>
                  </a:cubicBezTo>
                  <a:lnTo>
                    <a:pt x="10505" y="5972"/>
                  </a:lnTo>
                  <a:lnTo>
                    <a:pt x="10572" y="5972"/>
                  </a:lnTo>
                  <a:lnTo>
                    <a:pt x="11106" y="5672"/>
                  </a:lnTo>
                  <a:cubicBezTo>
                    <a:pt x="11173" y="5672"/>
                    <a:pt x="11106" y="5638"/>
                    <a:pt x="11106" y="5638"/>
                  </a:cubicBezTo>
                  <a:lnTo>
                    <a:pt x="10572" y="5305"/>
                  </a:lnTo>
                  <a:close/>
                  <a:moveTo>
                    <a:pt x="14075" y="5438"/>
                  </a:moveTo>
                  <a:lnTo>
                    <a:pt x="13541" y="5705"/>
                  </a:lnTo>
                  <a:lnTo>
                    <a:pt x="13541" y="5772"/>
                  </a:lnTo>
                  <a:lnTo>
                    <a:pt x="14075" y="6105"/>
                  </a:lnTo>
                  <a:lnTo>
                    <a:pt x="14175" y="6105"/>
                  </a:lnTo>
                  <a:lnTo>
                    <a:pt x="14708" y="5805"/>
                  </a:lnTo>
                  <a:cubicBezTo>
                    <a:pt x="14742" y="5805"/>
                    <a:pt x="14708" y="5772"/>
                    <a:pt x="14708" y="5772"/>
                  </a:cubicBezTo>
                  <a:lnTo>
                    <a:pt x="14175" y="5438"/>
                  </a:lnTo>
                  <a:close/>
                  <a:moveTo>
                    <a:pt x="12373" y="5505"/>
                  </a:moveTo>
                  <a:lnTo>
                    <a:pt x="11840" y="5805"/>
                  </a:lnTo>
                  <a:lnTo>
                    <a:pt x="11840" y="5838"/>
                  </a:lnTo>
                  <a:lnTo>
                    <a:pt x="12373" y="6172"/>
                  </a:lnTo>
                  <a:lnTo>
                    <a:pt x="12440" y="6172"/>
                  </a:lnTo>
                  <a:lnTo>
                    <a:pt x="13007" y="5905"/>
                  </a:lnTo>
                  <a:cubicBezTo>
                    <a:pt x="13041" y="5905"/>
                    <a:pt x="13041" y="5838"/>
                    <a:pt x="13007" y="5838"/>
                  </a:cubicBezTo>
                  <a:lnTo>
                    <a:pt x="12440" y="5505"/>
                  </a:lnTo>
                  <a:close/>
                  <a:moveTo>
                    <a:pt x="9571" y="5638"/>
                  </a:moveTo>
                  <a:lnTo>
                    <a:pt x="9038" y="5938"/>
                  </a:lnTo>
                  <a:lnTo>
                    <a:pt x="9038" y="5972"/>
                  </a:lnTo>
                  <a:lnTo>
                    <a:pt x="9571" y="6305"/>
                  </a:lnTo>
                  <a:lnTo>
                    <a:pt x="9671" y="6305"/>
                  </a:lnTo>
                  <a:lnTo>
                    <a:pt x="10205" y="6005"/>
                  </a:lnTo>
                  <a:lnTo>
                    <a:pt x="10205" y="5972"/>
                  </a:lnTo>
                  <a:lnTo>
                    <a:pt x="9671" y="5638"/>
                  </a:lnTo>
                  <a:close/>
                  <a:moveTo>
                    <a:pt x="11273" y="5772"/>
                  </a:moveTo>
                  <a:lnTo>
                    <a:pt x="10739" y="6072"/>
                  </a:lnTo>
                  <a:cubicBezTo>
                    <a:pt x="10706" y="6072"/>
                    <a:pt x="10706" y="6105"/>
                    <a:pt x="10739" y="6105"/>
                  </a:cubicBezTo>
                  <a:lnTo>
                    <a:pt x="11273" y="6439"/>
                  </a:lnTo>
                  <a:lnTo>
                    <a:pt x="11373" y="6439"/>
                  </a:lnTo>
                  <a:lnTo>
                    <a:pt x="11906" y="6139"/>
                  </a:lnTo>
                  <a:cubicBezTo>
                    <a:pt x="11940" y="6139"/>
                    <a:pt x="11906" y="6105"/>
                    <a:pt x="11906" y="6105"/>
                  </a:cubicBezTo>
                  <a:lnTo>
                    <a:pt x="11373" y="5772"/>
                  </a:lnTo>
                  <a:close/>
                  <a:moveTo>
                    <a:pt x="7270" y="5238"/>
                  </a:moveTo>
                  <a:lnTo>
                    <a:pt x="6736" y="5505"/>
                  </a:lnTo>
                  <a:cubicBezTo>
                    <a:pt x="6703" y="5505"/>
                    <a:pt x="6736" y="5571"/>
                    <a:pt x="6736" y="5571"/>
                  </a:cubicBezTo>
                  <a:lnTo>
                    <a:pt x="8371" y="6472"/>
                  </a:lnTo>
                  <a:cubicBezTo>
                    <a:pt x="8393" y="6472"/>
                    <a:pt x="8415" y="6487"/>
                    <a:pt x="8427" y="6487"/>
                  </a:cubicBezTo>
                  <a:cubicBezTo>
                    <a:pt x="8434" y="6487"/>
                    <a:pt x="8437" y="6483"/>
                    <a:pt x="8437" y="6472"/>
                  </a:cubicBezTo>
                  <a:lnTo>
                    <a:pt x="9004" y="6172"/>
                  </a:lnTo>
                  <a:cubicBezTo>
                    <a:pt x="9038" y="6172"/>
                    <a:pt x="9038" y="6139"/>
                    <a:pt x="9004" y="6139"/>
                  </a:cubicBezTo>
                  <a:lnTo>
                    <a:pt x="7370" y="5238"/>
                  </a:lnTo>
                  <a:close/>
                  <a:moveTo>
                    <a:pt x="6569" y="5672"/>
                  </a:moveTo>
                  <a:lnTo>
                    <a:pt x="6036" y="5972"/>
                  </a:lnTo>
                  <a:lnTo>
                    <a:pt x="6036" y="6005"/>
                  </a:lnTo>
                  <a:lnTo>
                    <a:pt x="6869" y="6505"/>
                  </a:lnTo>
                  <a:lnTo>
                    <a:pt x="6936" y="6505"/>
                  </a:lnTo>
                  <a:lnTo>
                    <a:pt x="7503" y="6239"/>
                  </a:lnTo>
                  <a:cubicBezTo>
                    <a:pt x="7537" y="6239"/>
                    <a:pt x="7537" y="6172"/>
                    <a:pt x="7503" y="6172"/>
                  </a:cubicBezTo>
                  <a:lnTo>
                    <a:pt x="6669" y="5672"/>
                  </a:lnTo>
                  <a:close/>
                  <a:moveTo>
                    <a:pt x="14909" y="5905"/>
                  </a:moveTo>
                  <a:lnTo>
                    <a:pt x="14375" y="6172"/>
                  </a:lnTo>
                  <a:lnTo>
                    <a:pt x="14375" y="6205"/>
                  </a:lnTo>
                  <a:lnTo>
                    <a:pt x="14909" y="6539"/>
                  </a:lnTo>
                  <a:lnTo>
                    <a:pt x="15009" y="6539"/>
                  </a:lnTo>
                  <a:lnTo>
                    <a:pt x="15542" y="6272"/>
                  </a:lnTo>
                  <a:cubicBezTo>
                    <a:pt x="15576" y="6272"/>
                    <a:pt x="15542" y="6239"/>
                    <a:pt x="15542" y="6239"/>
                  </a:cubicBezTo>
                  <a:lnTo>
                    <a:pt x="15009" y="5905"/>
                  </a:lnTo>
                  <a:close/>
                  <a:moveTo>
                    <a:pt x="13207" y="5972"/>
                  </a:moveTo>
                  <a:lnTo>
                    <a:pt x="12674" y="6272"/>
                  </a:lnTo>
                  <a:cubicBezTo>
                    <a:pt x="12607" y="6272"/>
                    <a:pt x="12674" y="6305"/>
                    <a:pt x="12674" y="6305"/>
                  </a:cubicBezTo>
                  <a:lnTo>
                    <a:pt x="13207" y="6639"/>
                  </a:lnTo>
                  <a:lnTo>
                    <a:pt x="13274" y="6639"/>
                  </a:lnTo>
                  <a:lnTo>
                    <a:pt x="13841" y="6339"/>
                  </a:lnTo>
                  <a:cubicBezTo>
                    <a:pt x="13874" y="6339"/>
                    <a:pt x="13874" y="6305"/>
                    <a:pt x="13841" y="6305"/>
                  </a:cubicBezTo>
                  <a:lnTo>
                    <a:pt x="13241" y="5972"/>
                  </a:lnTo>
                  <a:close/>
                  <a:moveTo>
                    <a:pt x="10372" y="6105"/>
                  </a:moveTo>
                  <a:lnTo>
                    <a:pt x="9838" y="6405"/>
                  </a:lnTo>
                  <a:lnTo>
                    <a:pt x="9838" y="6439"/>
                  </a:lnTo>
                  <a:lnTo>
                    <a:pt x="10372" y="6772"/>
                  </a:lnTo>
                  <a:lnTo>
                    <a:pt x="10439" y="6772"/>
                  </a:lnTo>
                  <a:lnTo>
                    <a:pt x="11006" y="6472"/>
                  </a:lnTo>
                  <a:lnTo>
                    <a:pt x="11006" y="6439"/>
                  </a:lnTo>
                  <a:lnTo>
                    <a:pt x="10439" y="6105"/>
                  </a:lnTo>
                  <a:close/>
                  <a:moveTo>
                    <a:pt x="12107" y="6239"/>
                  </a:moveTo>
                  <a:lnTo>
                    <a:pt x="11573" y="6505"/>
                  </a:lnTo>
                  <a:cubicBezTo>
                    <a:pt x="11539" y="6505"/>
                    <a:pt x="11539" y="6539"/>
                    <a:pt x="11573" y="6539"/>
                  </a:cubicBezTo>
                  <a:lnTo>
                    <a:pt x="12107" y="6906"/>
                  </a:lnTo>
                  <a:lnTo>
                    <a:pt x="12207" y="6906"/>
                  </a:lnTo>
                  <a:lnTo>
                    <a:pt x="12740" y="6606"/>
                  </a:lnTo>
                  <a:lnTo>
                    <a:pt x="12740" y="6572"/>
                  </a:lnTo>
                  <a:lnTo>
                    <a:pt x="12207" y="6239"/>
                  </a:lnTo>
                  <a:close/>
                  <a:moveTo>
                    <a:pt x="9204" y="6272"/>
                  </a:moveTo>
                  <a:lnTo>
                    <a:pt x="8671" y="6572"/>
                  </a:lnTo>
                  <a:cubicBezTo>
                    <a:pt x="8604" y="6572"/>
                    <a:pt x="8671" y="6606"/>
                    <a:pt x="8671" y="6606"/>
                  </a:cubicBezTo>
                  <a:lnTo>
                    <a:pt x="9204" y="6939"/>
                  </a:lnTo>
                  <a:cubicBezTo>
                    <a:pt x="9204" y="6956"/>
                    <a:pt x="9213" y="6964"/>
                    <a:pt x="9225" y="6964"/>
                  </a:cubicBezTo>
                  <a:cubicBezTo>
                    <a:pt x="9238" y="6964"/>
                    <a:pt x="9254" y="6956"/>
                    <a:pt x="9271" y="6939"/>
                  </a:cubicBezTo>
                  <a:lnTo>
                    <a:pt x="9838" y="6639"/>
                  </a:lnTo>
                  <a:cubicBezTo>
                    <a:pt x="9872" y="6639"/>
                    <a:pt x="9872" y="6606"/>
                    <a:pt x="9838" y="6606"/>
                  </a:cubicBezTo>
                  <a:lnTo>
                    <a:pt x="9271" y="6272"/>
                  </a:lnTo>
                  <a:close/>
                  <a:moveTo>
                    <a:pt x="7670" y="6272"/>
                  </a:moveTo>
                  <a:lnTo>
                    <a:pt x="7103" y="6572"/>
                  </a:lnTo>
                  <a:cubicBezTo>
                    <a:pt x="7070" y="6572"/>
                    <a:pt x="7103" y="6606"/>
                    <a:pt x="7103" y="6606"/>
                  </a:cubicBezTo>
                  <a:lnTo>
                    <a:pt x="7770" y="6972"/>
                  </a:lnTo>
                  <a:lnTo>
                    <a:pt x="7870" y="6972"/>
                  </a:lnTo>
                  <a:lnTo>
                    <a:pt x="8404" y="6672"/>
                  </a:lnTo>
                  <a:cubicBezTo>
                    <a:pt x="8437" y="6672"/>
                    <a:pt x="8404" y="6639"/>
                    <a:pt x="8404" y="6639"/>
                  </a:cubicBezTo>
                  <a:lnTo>
                    <a:pt x="7737" y="6272"/>
                  </a:lnTo>
                  <a:close/>
                  <a:moveTo>
                    <a:pt x="15709" y="6339"/>
                  </a:moveTo>
                  <a:lnTo>
                    <a:pt x="15175" y="6639"/>
                  </a:lnTo>
                  <a:cubicBezTo>
                    <a:pt x="15109" y="6639"/>
                    <a:pt x="15109" y="6672"/>
                    <a:pt x="15175" y="6672"/>
                  </a:cubicBezTo>
                  <a:lnTo>
                    <a:pt x="15709" y="7006"/>
                  </a:lnTo>
                  <a:lnTo>
                    <a:pt x="15776" y="7006"/>
                  </a:lnTo>
                  <a:lnTo>
                    <a:pt x="16343" y="6739"/>
                  </a:lnTo>
                  <a:cubicBezTo>
                    <a:pt x="16376" y="6739"/>
                    <a:pt x="16343" y="6672"/>
                    <a:pt x="16343" y="6672"/>
                  </a:cubicBezTo>
                  <a:lnTo>
                    <a:pt x="15776" y="6339"/>
                  </a:lnTo>
                  <a:close/>
                  <a:moveTo>
                    <a:pt x="13941" y="6439"/>
                  </a:moveTo>
                  <a:lnTo>
                    <a:pt x="13407" y="6739"/>
                  </a:lnTo>
                  <a:cubicBezTo>
                    <a:pt x="13374" y="6739"/>
                    <a:pt x="13407" y="6772"/>
                    <a:pt x="13407" y="6772"/>
                  </a:cubicBezTo>
                  <a:lnTo>
                    <a:pt x="13941" y="7106"/>
                  </a:lnTo>
                  <a:lnTo>
                    <a:pt x="14041" y="7106"/>
                  </a:lnTo>
                  <a:lnTo>
                    <a:pt x="14575" y="6806"/>
                  </a:lnTo>
                  <a:cubicBezTo>
                    <a:pt x="14608" y="6806"/>
                    <a:pt x="14608" y="6772"/>
                    <a:pt x="14575" y="6772"/>
                  </a:cubicBezTo>
                  <a:lnTo>
                    <a:pt x="14041" y="6439"/>
                  </a:lnTo>
                  <a:close/>
                  <a:moveTo>
                    <a:pt x="11206" y="6572"/>
                  </a:moveTo>
                  <a:lnTo>
                    <a:pt x="10672" y="6839"/>
                  </a:lnTo>
                  <a:lnTo>
                    <a:pt x="10672" y="6906"/>
                  </a:lnTo>
                  <a:lnTo>
                    <a:pt x="11206" y="7239"/>
                  </a:lnTo>
                  <a:lnTo>
                    <a:pt x="11273" y="7239"/>
                  </a:lnTo>
                  <a:lnTo>
                    <a:pt x="11840" y="6939"/>
                  </a:lnTo>
                  <a:cubicBezTo>
                    <a:pt x="11873" y="6939"/>
                    <a:pt x="11873" y="6906"/>
                    <a:pt x="11840" y="6906"/>
                  </a:cubicBezTo>
                  <a:lnTo>
                    <a:pt x="11273" y="6572"/>
                  </a:lnTo>
                  <a:close/>
                  <a:moveTo>
                    <a:pt x="12965" y="6689"/>
                  </a:moveTo>
                  <a:cubicBezTo>
                    <a:pt x="12949" y="6689"/>
                    <a:pt x="12924" y="6706"/>
                    <a:pt x="12907" y="6739"/>
                  </a:cubicBezTo>
                  <a:lnTo>
                    <a:pt x="12373" y="7006"/>
                  </a:lnTo>
                  <a:cubicBezTo>
                    <a:pt x="12340" y="7006"/>
                    <a:pt x="12340" y="7073"/>
                    <a:pt x="12373" y="7073"/>
                  </a:cubicBezTo>
                  <a:lnTo>
                    <a:pt x="12907" y="7406"/>
                  </a:lnTo>
                  <a:lnTo>
                    <a:pt x="12974" y="7406"/>
                  </a:lnTo>
                  <a:lnTo>
                    <a:pt x="13541" y="7106"/>
                  </a:lnTo>
                  <a:lnTo>
                    <a:pt x="13541" y="7073"/>
                  </a:lnTo>
                  <a:lnTo>
                    <a:pt x="12974" y="6739"/>
                  </a:lnTo>
                  <a:cubicBezTo>
                    <a:pt x="12991" y="6706"/>
                    <a:pt x="12982" y="6689"/>
                    <a:pt x="12965" y="6689"/>
                  </a:cubicBezTo>
                  <a:close/>
                  <a:moveTo>
                    <a:pt x="10005" y="6772"/>
                  </a:moveTo>
                  <a:lnTo>
                    <a:pt x="9438" y="7073"/>
                  </a:lnTo>
                  <a:cubicBezTo>
                    <a:pt x="9405" y="7073"/>
                    <a:pt x="9405" y="7106"/>
                    <a:pt x="9438" y="7106"/>
                  </a:cubicBezTo>
                  <a:lnTo>
                    <a:pt x="10005" y="7439"/>
                  </a:lnTo>
                  <a:lnTo>
                    <a:pt x="10072" y="7439"/>
                  </a:lnTo>
                  <a:lnTo>
                    <a:pt x="10605" y="7139"/>
                  </a:lnTo>
                  <a:cubicBezTo>
                    <a:pt x="10672" y="7139"/>
                    <a:pt x="10605" y="7106"/>
                    <a:pt x="10605" y="7106"/>
                  </a:cubicBezTo>
                  <a:lnTo>
                    <a:pt x="10072" y="6772"/>
                  </a:lnTo>
                  <a:close/>
                  <a:moveTo>
                    <a:pt x="16510" y="6839"/>
                  </a:moveTo>
                  <a:lnTo>
                    <a:pt x="15943" y="7139"/>
                  </a:lnTo>
                  <a:cubicBezTo>
                    <a:pt x="15909" y="7139"/>
                    <a:pt x="15909" y="7173"/>
                    <a:pt x="15943" y="7173"/>
                  </a:cubicBezTo>
                  <a:lnTo>
                    <a:pt x="16510" y="7506"/>
                  </a:lnTo>
                  <a:lnTo>
                    <a:pt x="16576" y="7506"/>
                  </a:lnTo>
                  <a:lnTo>
                    <a:pt x="17110" y="7239"/>
                  </a:lnTo>
                  <a:cubicBezTo>
                    <a:pt x="17177" y="7239"/>
                    <a:pt x="17110" y="7173"/>
                    <a:pt x="17110" y="7173"/>
                  </a:cubicBezTo>
                  <a:lnTo>
                    <a:pt x="16576" y="6839"/>
                  </a:lnTo>
                  <a:close/>
                  <a:moveTo>
                    <a:pt x="8604" y="6806"/>
                  </a:moveTo>
                  <a:lnTo>
                    <a:pt x="8070" y="7139"/>
                  </a:lnTo>
                  <a:cubicBezTo>
                    <a:pt x="8037" y="7139"/>
                    <a:pt x="8037" y="7173"/>
                    <a:pt x="8070" y="7173"/>
                  </a:cubicBezTo>
                  <a:lnTo>
                    <a:pt x="8737" y="7573"/>
                  </a:lnTo>
                  <a:lnTo>
                    <a:pt x="8804" y="7573"/>
                  </a:lnTo>
                  <a:lnTo>
                    <a:pt x="9371" y="7273"/>
                  </a:lnTo>
                  <a:cubicBezTo>
                    <a:pt x="9405" y="7273"/>
                    <a:pt x="9405" y="7239"/>
                    <a:pt x="9371" y="7239"/>
                  </a:cubicBezTo>
                  <a:lnTo>
                    <a:pt x="8704" y="6806"/>
                  </a:lnTo>
                  <a:close/>
                  <a:moveTo>
                    <a:pt x="14775" y="6906"/>
                  </a:moveTo>
                  <a:lnTo>
                    <a:pt x="14241" y="7173"/>
                  </a:lnTo>
                  <a:cubicBezTo>
                    <a:pt x="14208" y="7173"/>
                    <a:pt x="14241" y="7206"/>
                    <a:pt x="14241" y="7206"/>
                  </a:cubicBezTo>
                  <a:lnTo>
                    <a:pt x="14775" y="7573"/>
                  </a:lnTo>
                  <a:lnTo>
                    <a:pt x="14875" y="7573"/>
                  </a:lnTo>
                  <a:lnTo>
                    <a:pt x="15409" y="7273"/>
                  </a:lnTo>
                  <a:cubicBezTo>
                    <a:pt x="15442" y="7273"/>
                    <a:pt x="15442" y="7239"/>
                    <a:pt x="15409" y="7239"/>
                  </a:cubicBezTo>
                  <a:lnTo>
                    <a:pt x="14875" y="6906"/>
                  </a:lnTo>
                  <a:close/>
                  <a:moveTo>
                    <a:pt x="12006" y="7006"/>
                  </a:moveTo>
                  <a:lnTo>
                    <a:pt x="11439" y="7306"/>
                  </a:lnTo>
                  <a:lnTo>
                    <a:pt x="11439" y="7339"/>
                  </a:lnTo>
                  <a:lnTo>
                    <a:pt x="12006" y="7673"/>
                  </a:lnTo>
                  <a:cubicBezTo>
                    <a:pt x="12023" y="7706"/>
                    <a:pt x="12031" y="7723"/>
                    <a:pt x="12040" y="7723"/>
                  </a:cubicBezTo>
                  <a:cubicBezTo>
                    <a:pt x="12048" y="7723"/>
                    <a:pt x="12057" y="7706"/>
                    <a:pt x="12073" y="7673"/>
                  </a:cubicBezTo>
                  <a:lnTo>
                    <a:pt x="12607" y="7406"/>
                  </a:lnTo>
                  <a:cubicBezTo>
                    <a:pt x="12674" y="7406"/>
                    <a:pt x="12674" y="7339"/>
                    <a:pt x="12607" y="7339"/>
                  </a:cubicBezTo>
                  <a:lnTo>
                    <a:pt x="12073" y="7006"/>
                  </a:lnTo>
                  <a:close/>
                  <a:moveTo>
                    <a:pt x="13741" y="7173"/>
                  </a:moveTo>
                  <a:lnTo>
                    <a:pt x="13207" y="7473"/>
                  </a:lnTo>
                  <a:cubicBezTo>
                    <a:pt x="13174" y="7473"/>
                    <a:pt x="13207" y="7506"/>
                    <a:pt x="13207" y="7506"/>
                  </a:cubicBezTo>
                  <a:lnTo>
                    <a:pt x="13741" y="7840"/>
                  </a:lnTo>
                  <a:lnTo>
                    <a:pt x="13808" y="7840"/>
                  </a:lnTo>
                  <a:lnTo>
                    <a:pt x="14375" y="7573"/>
                  </a:lnTo>
                  <a:cubicBezTo>
                    <a:pt x="14408" y="7573"/>
                    <a:pt x="14408" y="7506"/>
                    <a:pt x="14375" y="7506"/>
                  </a:cubicBezTo>
                  <a:lnTo>
                    <a:pt x="13808" y="7173"/>
                  </a:lnTo>
                  <a:close/>
                  <a:moveTo>
                    <a:pt x="10839" y="7239"/>
                  </a:moveTo>
                  <a:lnTo>
                    <a:pt x="10272" y="7506"/>
                  </a:lnTo>
                  <a:cubicBezTo>
                    <a:pt x="10239" y="7506"/>
                    <a:pt x="10239" y="7573"/>
                    <a:pt x="10272" y="7573"/>
                  </a:cubicBezTo>
                  <a:lnTo>
                    <a:pt x="10839" y="7906"/>
                  </a:lnTo>
                  <a:lnTo>
                    <a:pt x="10906" y="7906"/>
                  </a:lnTo>
                  <a:lnTo>
                    <a:pt x="11439" y="7606"/>
                  </a:lnTo>
                  <a:cubicBezTo>
                    <a:pt x="11506" y="7606"/>
                    <a:pt x="11439" y="7573"/>
                    <a:pt x="11439" y="7573"/>
                  </a:cubicBezTo>
                  <a:lnTo>
                    <a:pt x="10906" y="7239"/>
                  </a:lnTo>
                  <a:close/>
                  <a:moveTo>
                    <a:pt x="15576" y="7339"/>
                  </a:moveTo>
                  <a:lnTo>
                    <a:pt x="15042" y="7640"/>
                  </a:lnTo>
                  <a:cubicBezTo>
                    <a:pt x="15009" y="7640"/>
                    <a:pt x="15042" y="7673"/>
                    <a:pt x="15042" y="7673"/>
                  </a:cubicBezTo>
                  <a:lnTo>
                    <a:pt x="15576" y="8007"/>
                  </a:lnTo>
                  <a:lnTo>
                    <a:pt x="15676" y="8007"/>
                  </a:lnTo>
                  <a:lnTo>
                    <a:pt x="16209" y="7740"/>
                  </a:lnTo>
                  <a:cubicBezTo>
                    <a:pt x="16243" y="7740"/>
                    <a:pt x="16243" y="7673"/>
                    <a:pt x="16209" y="7673"/>
                  </a:cubicBezTo>
                  <a:lnTo>
                    <a:pt x="15676" y="7339"/>
                  </a:lnTo>
                  <a:close/>
                  <a:moveTo>
                    <a:pt x="9538" y="7339"/>
                  </a:moveTo>
                  <a:lnTo>
                    <a:pt x="9004" y="7640"/>
                  </a:lnTo>
                  <a:cubicBezTo>
                    <a:pt x="8938" y="7640"/>
                    <a:pt x="9004" y="7673"/>
                    <a:pt x="9004" y="7673"/>
                  </a:cubicBezTo>
                  <a:lnTo>
                    <a:pt x="9671" y="8073"/>
                  </a:lnTo>
                  <a:lnTo>
                    <a:pt x="9738" y="8073"/>
                  </a:lnTo>
                  <a:lnTo>
                    <a:pt x="10272" y="7773"/>
                  </a:lnTo>
                  <a:cubicBezTo>
                    <a:pt x="10339" y="7773"/>
                    <a:pt x="10272" y="7740"/>
                    <a:pt x="10272" y="7740"/>
                  </a:cubicBezTo>
                  <a:lnTo>
                    <a:pt x="9605" y="7339"/>
                  </a:lnTo>
                  <a:close/>
                  <a:moveTo>
                    <a:pt x="12774" y="7473"/>
                  </a:moveTo>
                  <a:lnTo>
                    <a:pt x="12240" y="7773"/>
                  </a:lnTo>
                  <a:cubicBezTo>
                    <a:pt x="12207" y="7773"/>
                    <a:pt x="12240" y="7806"/>
                    <a:pt x="12240" y="7806"/>
                  </a:cubicBezTo>
                  <a:lnTo>
                    <a:pt x="12774" y="8140"/>
                  </a:lnTo>
                  <a:cubicBezTo>
                    <a:pt x="12807" y="8157"/>
                    <a:pt x="12832" y="8165"/>
                    <a:pt x="12849" y="8165"/>
                  </a:cubicBezTo>
                  <a:cubicBezTo>
                    <a:pt x="12865" y="8165"/>
                    <a:pt x="12874" y="8157"/>
                    <a:pt x="12874" y="8140"/>
                  </a:cubicBezTo>
                  <a:lnTo>
                    <a:pt x="13407" y="7840"/>
                  </a:lnTo>
                  <a:cubicBezTo>
                    <a:pt x="13441" y="7840"/>
                    <a:pt x="13441" y="7806"/>
                    <a:pt x="13407" y="7806"/>
                  </a:cubicBezTo>
                  <a:lnTo>
                    <a:pt x="12874" y="7473"/>
                  </a:lnTo>
                  <a:close/>
                  <a:moveTo>
                    <a:pt x="17677" y="7506"/>
                  </a:moveTo>
                  <a:lnTo>
                    <a:pt x="17110" y="7806"/>
                  </a:lnTo>
                  <a:cubicBezTo>
                    <a:pt x="17077" y="7806"/>
                    <a:pt x="17077" y="7840"/>
                    <a:pt x="17110" y="7840"/>
                  </a:cubicBezTo>
                  <a:lnTo>
                    <a:pt x="17677" y="8173"/>
                  </a:lnTo>
                  <a:lnTo>
                    <a:pt x="17744" y="8173"/>
                  </a:lnTo>
                  <a:lnTo>
                    <a:pt x="18278" y="7906"/>
                  </a:lnTo>
                  <a:cubicBezTo>
                    <a:pt x="18344" y="7906"/>
                    <a:pt x="18278" y="7840"/>
                    <a:pt x="18278" y="7840"/>
                  </a:cubicBezTo>
                  <a:lnTo>
                    <a:pt x="17744" y="7506"/>
                  </a:lnTo>
                  <a:close/>
                  <a:moveTo>
                    <a:pt x="14542" y="7640"/>
                  </a:moveTo>
                  <a:lnTo>
                    <a:pt x="14008" y="7940"/>
                  </a:lnTo>
                  <a:cubicBezTo>
                    <a:pt x="13941" y="7940"/>
                    <a:pt x="14008" y="7973"/>
                    <a:pt x="14008" y="7973"/>
                  </a:cubicBezTo>
                  <a:lnTo>
                    <a:pt x="14542" y="8307"/>
                  </a:lnTo>
                  <a:lnTo>
                    <a:pt x="14608" y="8307"/>
                  </a:lnTo>
                  <a:lnTo>
                    <a:pt x="15175" y="8007"/>
                  </a:lnTo>
                  <a:cubicBezTo>
                    <a:pt x="15209" y="8007"/>
                    <a:pt x="15209" y="7973"/>
                    <a:pt x="15175" y="7973"/>
                  </a:cubicBezTo>
                  <a:lnTo>
                    <a:pt x="14608" y="7640"/>
                  </a:lnTo>
                  <a:close/>
                  <a:moveTo>
                    <a:pt x="11606" y="7740"/>
                  </a:moveTo>
                  <a:lnTo>
                    <a:pt x="11072" y="8007"/>
                  </a:lnTo>
                  <a:cubicBezTo>
                    <a:pt x="11039" y="8007"/>
                    <a:pt x="11039" y="8073"/>
                    <a:pt x="11072" y="8073"/>
                  </a:cubicBezTo>
                  <a:lnTo>
                    <a:pt x="11606" y="8407"/>
                  </a:lnTo>
                  <a:lnTo>
                    <a:pt x="11706" y="8407"/>
                  </a:lnTo>
                  <a:lnTo>
                    <a:pt x="12240" y="8107"/>
                  </a:lnTo>
                  <a:lnTo>
                    <a:pt x="12240" y="8073"/>
                  </a:lnTo>
                  <a:lnTo>
                    <a:pt x="11706" y="7740"/>
                  </a:lnTo>
                  <a:close/>
                  <a:moveTo>
                    <a:pt x="16410" y="7840"/>
                  </a:moveTo>
                  <a:lnTo>
                    <a:pt x="15876" y="8140"/>
                  </a:lnTo>
                  <a:cubicBezTo>
                    <a:pt x="15843" y="8140"/>
                    <a:pt x="15843" y="8173"/>
                    <a:pt x="15876" y="8173"/>
                  </a:cubicBezTo>
                  <a:lnTo>
                    <a:pt x="16410" y="8507"/>
                  </a:lnTo>
                  <a:lnTo>
                    <a:pt x="16510" y="8507"/>
                  </a:lnTo>
                  <a:lnTo>
                    <a:pt x="17043" y="8240"/>
                  </a:lnTo>
                  <a:cubicBezTo>
                    <a:pt x="17077" y="8240"/>
                    <a:pt x="17043" y="8173"/>
                    <a:pt x="17043" y="8173"/>
                  </a:cubicBezTo>
                  <a:lnTo>
                    <a:pt x="16510" y="7840"/>
                  </a:lnTo>
                  <a:close/>
                  <a:moveTo>
                    <a:pt x="13574" y="7940"/>
                  </a:moveTo>
                  <a:lnTo>
                    <a:pt x="13041" y="8240"/>
                  </a:lnTo>
                  <a:cubicBezTo>
                    <a:pt x="13007" y="8240"/>
                    <a:pt x="13007" y="8273"/>
                    <a:pt x="13041" y="8273"/>
                  </a:cubicBezTo>
                  <a:lnTo>
                    <a:pt x="13574" y="8607"/>
                  </a:lnTo>
                  <a:cubicBezTo>
                    <a:pt x="13591" y="8624"/>
                    <a:pt x="13616" y="8632"/>
                    <a:pt x="13637" y="8632"/>
                  </a:cubicBezTo>
                  <a:cubicBezTo>
                    <a:pt x="13658" y="8632"/>
                    <a:pt x="13674" y="8624"/>
                    <a:pt x="13674" y="8607"/>
                  </a:cubicBezTo>
                  <a:lnTo>
                    <a:pt x="14208" y="8307"/>
                  </a:lnTo>
                  <a:cubicBezTo>
                    <a:pt x="14241" y="8307"/>
                    <a:pt x="14208" y="8273"/>
                    <a:pt x="14208" y="8273"/>
                  </a:cubicBezTo>
                  <a:lnTo>
                    <a:pt x="13674" y="7940"/>
                  </a:lnTo>
                  <a:close/>
                  <a:moveTo>
                    <a:pt x="18511" y="7973"/>
                  </a:moveTo>
                  <a:lnTo>
                    <a:pt x="17944" y="8273"/>
                  </a:lnTo>
                  <a:cubicBezTo>
                    <a:pt x="17911" y="8273"/>
                    <a:pt x="17911" y="8307"/>
                    <a:pt x="17944" y="8307"/>
                  </a:cubicBezTo>
                  <a:lnTo>
                    <a:pt x="18511" y="8640"/>
                  </a:lnTo>
                  <a:lnTo>
                    <a:pt x="18578" y="8640"/>
                  </a:lnTo>
                  <a:lnTo>
                    <a:pt x="19112" y="8340"/>
                  </a:lnTo>
                  <a:cubicBezTo>
                    <a:pt x="19178" y="8340"/>
                    <a:pt x="19112" y="8307"/>
                    <a:pt x="19112" y="8307"/>
                  </a:cubicBezTo>
                  <a:lnTo>
                    <a:pt x="18578" y="7973"/>
                  </a:lnTo>
                  <a:close/>
                  <a:moveTo>
                    <a:pt x="15376" y="8107"/>
                  </a:moveTo>
                  <a:lnTo>
                    <a:pt x="14842" y="8407"/>
                  </a:lnTo>
                  <a:cubicBezTo>
                    <a:pt x="14775" y="8407"/>
                    <a:pt x="14842" y="8440"/>
                    <a:pt x="14842" y="8440"/>
                  </a:cubicBezTo>
                  <a:lnTo>
                    <a:pt x="15376" y="8774"/>
                  </a:lnTo>
                  <a:lnTo>
                    <a:pt x="15442" y="8774"/>
                  </a:lnTo>
                  <a:lnTo>
                    <a:pt x="16009" y="8474"/>
                  </a:lnTo>
                  <a:lnTo>
                    <a:pt x="16009" y="8440"/>
                  </a:lnTo>
                  <a:lnTo>
                    <a:pt x="15442" y="8107"/>
                  </a:lnTo>
                  <a:close/>
                  <a:moveTo>
                    <a:pt x="12407" y="8173"/>
                  </a:moveTo>
                  <a:lnTo>
                    <a:pt x="11873" y="8474"/>
                  </a:lnTo>
                  <a:cubicBezTo>
                    <a:pt x="11840" y="8474"/>
                    <a:pt x="11840" y="8507"/>
                    <a:pt x="11873" y="8507"/>
                  </a:cubicBezTo>
                  <a:lnTo>
                    <a:pt x="12407" y="8840"/>
                  </a:lnTo>
                  <a:lnTo>
                    <a:pt x="12507" y="8840"/>
                  </a:lnTo>
                  <a:lnTo>
                    <a:pt x="13041" y="8574"/>
                  </a:lnTo>
                  <a:lnTo>
                    <a:pt x="13041" y="8507"/>
                  </a:lnTo>
                  <a:lnTo>
                    <a:pt x="12507" y="8173"/>
                  </a:lnTo>
                  <a:close/>
                  <a:moveTo>
                    <a:pt x="17210" y="8307"/>
                  </a:moveTo>
                  <a:lnTo>
                    <a:pt x="16676" y="8607"/>
                  </a:lnTo>
                  <a:cubicBezTo>
                    <a:pt x="16610" y="8607"/>
                    <a:pt x="16610" y="8640"/>
                    <a:pt x="16676" y="8640"/>
                  </a:cubicBezTo>
                  <a:lnTo>
                    <a:pt x="17210" y="8974"/>
                  </a:lnTo>
                  <a:lnTo>
                    <a:pt x="17277" y="8974"/>
                  </a:lnTo>
                  <a:lnTo>
                    <a:pt x="17844" y="8674"/>
                  </a:lnTo>
                  <a:lnTo>
                    <a:pt x="17844" y="8640"/>
                  </a:lnTo>
                  <a:lnTo>
                    <a:pt x="17277" y="8307"/>
                  </a:lnTo>
                  <a:close/>
                  <a:moveTo>
                    <a:pt x="14408" y="8440"/>
                  </a:moveTo>
                  <a:lnTo>
                    <a:pt x="13874" y="8740"/>
                  </a:lnTo>
                  <a:cubicBezTo>
                    <a:pt x="13841" y="8740"/>
                    <a:pt x="13841" y="8774"/>
                    <a:pt x="13874" y="8774"/>
                  </a:cubicBezTo>
                  <a:lnTo>
                    <a:pt x="14408" y="9107"/>
                  </a:lnTo>
                  <a:lnTo>
                    <a:pt x="14508" y="9107"/>
                  </a:lnTo>
                  <a:lnTo>
                    <a:pt x="15042" y="8807"/>
                  </a:lnTo>
                  <a:cubicBezTo>
                    <a:pt x="15075" y="8807"/>
                    <a:pt x="15042" y="8774"/>
                    <a:pt x="15042" y="8774"/>
                  </a:cubicBezTo>
                  <a:lnTo>
                    <a:pt x="14508" y="8440"/>
                  </a:lnTo>
                  <a:close/>
                  <a:moveTo>
                    <a:pt x="19278" y="8440"/>
                  </a:moveTo>
                  <a:lnTo>
                    <a:pt x="18745" y="8740"/>
                  </a:lnTo>
                  <a:cubicBezTo>
                    <a:pt x="18711" y="8740"/>
                    <a:pt x="18711" y="8774"/>
                    <a:pt x="18745" y="8774"/>
                  </a:cubicBezTo>
                  <a:lnTo>
                    <a:pt x="19278" y="9107"/>
                  </a:lnTo>
                  <a:lnTo>
                    <a:pt x="19378" y="9107"/>
                  </a:lnTo>
                  <a:lnTo>
                    <a:pt x="19912" y="8807"/>
                  </a:lnTo>
                  <a:cubicBezTo>
                    <a:pt x="19945" y="8807"/>
                    <a:pt x="19912" y="8774"/>
                    <a:pt x="19912" y="8774"/>
                  </a:cubicBezTo>
                  <a:lnTo>
                    <a:pt x="19378" y="8440"/>
                  </a:lnTo>
                  <a:close/>
                  <a:moveTo>
                    <a:pt x="16176" y="8574"/>
                  </a:moveTo>
                  <a:lnTo>
                    <a:pt x="15609" y="8840"/>
                  </a:lnTo>
                  <a:cubicBezTo>
                    <a:pt x="15576" y="8840"/>
                    <a:pt x="15609" y="8874"/>
                    <a:pt x="15609" y="8874"/>
                  </a:cubicBezTo>
                  <a:lnTo>
                    <a:pt x="16176" y="9241"/>
                  </a:lnTo>
                  <a:lnTo>
                    <a:pt x="16243" y="9241"/>
                  </a:lnTo>
                  <a:lnTo>
                    <a:pt x="16777" y="8941"/>
                  </a:lnTo>
                  <a:lnTo>
                    <a:pt x="16777" y="8907"/>
                  </a:lnTo>
                  <a:lnTo>
                    <a:pt x="16243" y="8574"/>
                  </a:lnTo>
                  <a:close/>
                  <a:moveTo>
                    <a:pt x="13241" y="8640"/>
                  </a:moveTo>
                  <a:lnTo>
                    <a:pt x="12707" y="8941"/>
                  </a:lnTo>
                  <a:cubicBezTo>
                    <a:pt x="12674" y="8941"/>
                    <a:pt x="12707" y="8974"/>
                    <a:pt x="12707" y="8974"/>
                  </a:cubicBezTo>
                  <a:lnTo>
                    <a:pt x="13241" y="9307"/>
                  </a:lnTo>
                  <a:lnTo>
                    <a:pt x="13341" y="9307"/>
                  </a:lnTo>
                  <a:lnTo>
                    <a:pt x="13874" y="9007"/>
                  </a:lnTo>
                  <a:cubicBezTo>
                    <a:pt x="13908" y="9007"/>
                    <a:pt x="13908" y="8974"/>
                    <a:pt x="13874" y="8974"/>
                  </a:cubicBezTo>
                  <a:lnTo>
                    <a:pt x="13341" y="8640"/>
                  </a:lnTo>
                  <a:close/>
                  <a:moveTo>
                    <a:pt x="18011" y="8774"/>
                  </a:moveTo>
                  <a:lnTo>
                    <a:pt x="17444" y="9041"/>
                  </a:lnTo>
                  <a:cubicBezTo>
                    <a:pt x="17410" y="9041"/>
                    <a:pt x="17410" y="9107"/>
                    <a:pt x="17444" y="9107"/>
                  </a:cubicBezTo>
                  <a:lnTo>
                    <a:pt x="18011" y="9441"/>
                  </a:lnTo>
                  <a:lnTo>
                    <a:pt x="18077" y="9441"/>
                  </a:lnTo>
                  <a:lnTo>
                    <a:pt x="18611" y="9141"/>
                  </a:lnTo>
                  <a:lnTo>
                    <a:pt x="18611" y="9107"/>
                  </a:lnTo>
                  <a:lnTo>
                    <a:pt x="18077" y="8774"/>
                  </a:lnTo>
                  <a:close/>
                  <a:moveTo>
                    <a:pt x="15242" y="8907"/>
                  </a:moveTo>
                  <a:lnTo>
                    <a:pt x="14708" y="9174"/>
                  </a:lnTo>
                  <a:cubicBezTo>
                    <a:pt x="14675" y="9174"/>
                    <a:pt x="14675" y="9241"/>
                    <a:pt x="14708" y="9241"/>
                  </a:cubicBezTo>
                  <a:lnTo>
                    <a:pt x="15242" y="9574"/>
                  </a:lnTo>
                  <a:lnTo>
                    <a:pt x="15342" y="9574"/>
                  </a:lnTo>
                  <a:lnTo>
                    <a:pt x="15876" y="9274"/>
                  </a:lnTo>
                  <a:cubicBezTo>
                    <a:pt x="15909" y="9274"/>
                    <a:pt x="15876" y="9241"/>
                    <a:pt x="15876" y="9241"/>
                  </a:cubicBezTo>
                  <a:lnTo>
                    <a:pt x="15342" y="8907"/>
                  </a:lnTo>
                  <a:close/>
                  <a:moveTo>
                    <a:pt x="20079" y="8907"/>
                  </a:moveTo>
                  <a:lnTo>
                    <a:pt x="19545" y="9174"/>
                  </a:lnTo>
                  <a:cubicBezTo>
                    <a:pt x="19512" y="9174"/>
                    <a:pt x="19512" y="9241"/>
                    <a:pt x="19545" y="9241"/>
                  </a:cubicBezTo>
                  <a:lnTo>
                    <a:pt x="20079" y="9574"/>
                  </a:lnTo>
                  <a:lnTo>
                    <a:pt x="20179" y="9574"/>
                  </a:lnTo>
                  <a:lnTo>
                    <a:pt x="20713" y="9274"/>
                  </a:lnTo>
                  <a:cubicBezTo>
                    <a:pt x="20746" y="9274"/>
                    <a:pt x="20713" y="9241"/>
                    <a:pt x="20713" y="9241"/>
                  </a:cubicBezTo>
                  <a:lnTo>
                    <a:pt x="20179" y="8907"/>
                  </a:lnTo>
                  <a:close/>
                  <a:moveTo>
                    <a:pt x="16943" y="9074"/>
                  </a:moveTo>
                  <a:lnTo>
                    <a:pt x="16410" y="9341"/>
                  </a:lnTo>
                  <a:cubicBezTo>
                    <a:pt x="16376" y="9341"/>
                    <a:pt x="16376" y="9408"/>
                    <a:pt x="16410" y="9408"/>
                  </a:cubicBezTo>
                  <a:lnTo>
                    <a:pt x="16943" y="9741"/>
                  </a:lnTo>
                  <a:lnTo>
                    <a:pt x="17043" y="9741"/>
                  </a:lnTo>
                  <a:lnTo>
                    <a:pt x="17577" y="9441"/>
                  </a:lnTo>
                  <a:lnTo>
                    <a:pt x="17577" y="9408"/>
                  </a:lnTo>
                  <a:lnTo>
                    <a:pt x="17043" y="9074"/>
                  </a:lnTo>
                  <a:close/>
                  <a:moveTo>
                    <a:pt x="14041" y="9107"/>
                  </a:moveTo>
                  <a:lnTo>
                    <a:pt x="13508" y="9408"/>
                  </a:lnTo>
                  <a:cubicBezTo>
                    <a:pt x="13441" y="9408"/>
                    <a:pt x="13508" y="9441"/>
                    <a:pt x="13508" y="9441"/>
                  </a:cubicBezTo>
                  <a:lnTo>
                    <a:pt x="14041" y="9774"/>
                  </a:lnTo>
                  <a:lnTo>
                    <a:pt x="14108" y="9774"/>
                  </a:lnTo>
                  <a:lnTo>
                    <a:pt x="14675" y="9474"/>
                  </a:lnTo>
                  <a:cubicBezTo>
                    <a:pt x="14708" y="9474"/>
                    <a:pt x="14708" y="9441"/>
                    <a:pt x="14675" y="9441"/>
                  </a:cubicBezTo>
                  <a:lnTo>
                    <a:pt x="14108" y="9107"/>
                  </a:lnTo>
                  <a:close/>
                  <a:moveTo>
                    <a:pt x="18845" y="9241"/>
                  </a:moveTo>
                  <a:lnTo>
                    <a:pt x="18278" y="9508"/>
                  </a:lnTo>
                  <a:lnTo>
                    <a:pt x="18278" y="9574"/>
                  </a:lnTo>
                  <a:lnTo>
                    <a:pt x="18845" y="9908"/>
                  </a:lnTo>
                  <a:lnTo>
                    <a:pt x="18911" y="9908"/>
                  </a:lnTo>
                  <a:lnTo>
                    <a:pt x="19445" y="9608"/>
                  </a:lnTo>
                  <a:lnTo>
                    <a:pt x="19445" y="9574"/>
                  </a:lnTo>
                  <a:lnTo>
                    <a:pt x="18911" y="9241"/>
                  </a:lnTo>
                  <a:close/>
                  <a:moveTo>
                    <a:pt x="16043" y="9341"/>
                  </a:moveTo>
                  <a:lnTo>
                    <a:pt x="15509" y="9641"/>
                  </a:lnTo>
                  <a:cubicBezTo>
                    <a:pt x="15442" y="9641"/>
                    <a:pt x="15442" y="9674"/>
                    <a:pt x="15509" y="9674"/>
                  </a:cubicBezTo>
                  <a:lnTo>
                    <a:pt x="16043" y="10008"/>
                  </a:lnTo>
                  <a:cubicBezTo>
                    <a:pt x="16043" y="10041"/>
                    <a:pt x="16051" y="10058"/>
                    <a:pt x="16064" y="10058"/>
                  </a:cubicBezTo>
                  <a:cubicBezTo>
                    <a:pt x="16076" y="10058"/>
                    <a:pt x="16093" y="10041"/>
                    <a:pt x="16109" y="10008"/>
                  </a:cubicBezTo>
                  <a:lnTo>
                    <a:pt x="16676" y="9741"/>
                  </a:lnTo>
                  <a:cubicBezTo>
                    <a:pt x="16710" y="9741"/>
                    <a:pt x="16676" y="9674"/>
                    <a:pt x="16676" y="9674"/>
                  </a:cubicBezTo>
                  <a:lnTo>
                    <a:pt x="16109" y="9341"/>
                  </a:lnTo>
                  <a:close/>
                  <a:moveTo>
                    <a:pt x="17777" y="9508"/>
                  </a:moveTo>
                  <a:lnTo>
                    <a:pt x="17244" y="9808"/>
                  </a:lnTo>
                  <a:lnTo>
                    <a:pt x="17244" y="9841"/>
                  </a:lnTo>
                  <a:lnTo>
                    <a:pt x="17777" y="10175"/>
                  </a:lnTo>
                  <a:lnTo>
                    <a:pt x="17877" y="10175"/>
                  </a:lnTo>
                  <a:lnTo>
                    <a:pt x="18411" y="9908"/>
                  </a:lnTo>
                  <a:lnTo>
                    <a:pt x="18411" y="9841"/>
                  </a:lnTo>
                  <a:lnTo>
                    <a:pt x="17877" y="9508"/>
                  </a:lnTo>
                  <a:close/>
                  <a:moveTo>
                    <a:pt x="14875" y="9608"/>
                  </a:moveTo>
                  <a:lnTo>
                    <a:pt x="14341" y="9908"/>
                  </a:lnTo>
                  <a:cubicBezTo>
                    <a:pt x="14275" y="9908"/>
                    <a:pt x="14341" y="9941"/>
                    <a:pt x="14341" y="9941"/>
                  </a:cubicBezTo>
                  <a:lnTo>
                    <a:pt x="14875" y="10275"/>
                  </a:lnTo>
                  <a:cubicBezTo>
                    <a:pt x="14875" y="10275"/>
                    <a:pt x="14890" y="10260"/>
                    <a:pt x="14910" y="10260"/>
                  </a:cubicBezTo>
                  <a:cubicBezTo>
                    <a:pt x="14920" y="10260"/>
                    <a:pt x="14931" y="10264"/>
                    <a:pt x="14942" y="10275"/>
                  </a:cubicBezTo>
                  <a:lnTo>
                    <a:pt x="15509" y="9975"/>
                  </a:lnTo>
                  <a:lnTo>
                    <a:pt x="15509" y="9941"/>
                  </a:lnTo>
                  <a:lnTo>
                    <a:pt x="14942" y="9608"/>
                  </a:lnTo>
                  <a:close/>
                  <a:moveTo>
                    <a:pt x="21246" y="9574"/>
                  </a:moveTo>
                  <a:lnTo>
                    <a:pt x="20713" y="9841"/>
                  </a:lnTo>
                  <a:lnTo>
                    <a:pt x="20713" y="9941"/>
                  </a:lnTo>
                  <a:lnTo>
                    <a:pt x="21380" y="10308"/>
                  </a:lnTo>
                  <a:lnTo>
                    <a:pt x="21447" y="10308"/>
                  </a:lnTo>
                  <a:lnTo>
                    <a:pt x="22014" y="10008"/>
                  </a:lnTo>
                  <a:cubicBezTo>
                    <a:pt x="22047" y="10008"/>
                    <a:pt x="22047" y="9975"/>
                    <a:pt x="22014" y="9975"/>
                  </a:cubicBezTo>
                  <a:lnTo>
                    <a:pt x="21346" y="9574"/>
                  </a:lnTo>
                  <a:close/>
                  <a:moveTo>
                    <a:pt x="19612" y="9741"/>
                  </a:moveTo>
                  <a:lnTo>
                    <a:pt x="19078" y="10008"/>
                  </a:lnTo>
                  <a:lnTo>
                    <a:pt x="19078" y="10075"/>
                  </a:lnTo>
                  <a:lnTo>
                    <a:pt x="19612" y="10408"/>
                  </a:lnTo>
                  <a:lnTo>
                    <a:pt x="19712" y="10408"/>
                  </a:lnTo>
                  <a:lnTo>
                    <a:pt x="20246" y="10108"/>
                  </a:lnTo>
                  <a:lnTo>
                    <a:pt x="20246" y="10075"/>
                  </a:lnTo>
                  <a:lnTo>
                    <a:pt x="19712" y="9741"/>
                  </a:lnTo>
                  <a:close/>
                  <a:moveTo>
                    <a:pt x="16843" y="9808"/>
                  </a:moveTo>
                  <a:lnTo>
                    <a:pt x="16276" y="10108"/>
                  </a:lnTo>
                  <a:cubicBezTo>
                    <a:pt x="16243" y="10108"/>
                    <a:pt x="16243" y="10141"/>
                    <a:pt x="16276" y="10141"/>
                  </a:cubicBezTo>
                  <a:lnTo>
                    <a:pt x="16843" y="10475"/>
                  </a:lnTo>
                  <a:lnTo>
                    <a:pt x="16910" y="10475"/>
                  </a:lnTo>
                  <a:lnTo>
                    <a:pt x="17444" y="10175"/>
                  </a:lnTo>
                  <a:lnTo>
                    <a:pt x="17444" y="10141"/>
                  </a:lnTo>
                  <a:lnTo>
                    <a:pt x="16910" y="9808"/>
                  </a:lnTo>
                  <a:close/>
                  <a:moveTo>
                    <a:pt x="18578" y="9975"/>
                  </a:moveTo>
                  <a:lnTo>
                    <a:pt x="18044" y="10275"/>
                  </a:lnTo>
                  <a:lnTo>
                    <a:pt x="18044" y="10308"/>
                  </a:lnTo>
                  <a:lnTo>
                    <a:pt x="18578" y="10642"/>
                  </a:lnTo>
                  <a:lnTo>
                    <a:pt x="18678" y="10642"/>
                  </a:lnTo>
                  <a:lnTo>
                    <a:pt x="19212" y="10342"/>
                  </a:lnTo>
                  <a:lnTo>
                    <a:pt x="19212" y="10308"/>
                  </a:lnTo>
                  <a:lnTo>
                    <a:pt x="18678" y="9975"/>
                  </a:lnTo>
                  <a:close/>
                  <a:moveTo>
                    <a:pt x="15676" y="10008"/>
                  </a:moveTo>
                  <a:lnTo>
                    <a:pt x="15109" y="10308"/>
                  </a:lnTo>
                  <a:cubicBezTo>
                    <a:pt x="15075" y="10308"/>
                    <a:pt x="15109" y="10342"/>
                    <a:pt x="15109" y="10342"/>
                  </a:cubicBezTo>
                  <a:lnTo>
                    <a:pt x="15676" y="10675"/>
                  </a:lnTo>
                  <a:lnTo>
                    <a:pt x="15742" y="10675"/>
                  </a:lnTo>
                  <a:lnTo>
                    <a:pt x="16276" y="10408"/>
                  </a:lnTo>
                  <a:lnTo>
                    <a:pt x="16276" y="10342"/>
                  </a:lnTo>
                  <a:lnTo>
                    <a:pt x="15742" y="10008"/>
                  </a:lnTo>
                  <a:close/>
                  <a:moveTo>
                    <a:pt x="20513" y="10175"/>
                  </a:moveTo>
                  <a:lnTo>
                    <a:pt x="19945" y="10475"/>
                  </a:lnTo>
                  <a:cubicBezTo>
                    <a:pt x="19912" y="10508"/>
                    <a:pt x="19912" y="10508"/>
                    <a:pt x="19945" y="10508"/>
                  </a:cubicBezTo>
                  <a:lnTo>
                    <a:pt x="20513" y="10842"/>
                  </a:lnTo>
                  <a:lnTo>
                    <a:pt x="20579" y="10842"/>
                  </a:lnTo>
                  <a:lnTo>
                    <a:pt x="21113" y="10575"/>
                  </a:lnTo>
                  <a:lnTo>
                    <a:pt x="21113" y="10508"/>
                  </a:lnTo>
                  <a:lnTo>
                    <a:pt x="20579" y="10175"/>
                  </a:lnTo>
                  <a:close/>
                  <a:moveTo>
                    <a:pt x="10505" y="7940"/>
                  </a:moveTo>
                  <a:lnTo>
                    <a:pt x="9905" y="8240"/>
                  </a:lnTo>
                  <a:cubicBezTo>
                    <a:pt x="9872" y="8240"/>
                    <a:pt x="9872" y="8273"/>
                    <a:pt x="9905" y="8273"/>
                  </a:cubicBezTo>
                  <a:lnTo>
                    <a:pt x="14508" y="10909"/>
                  </a:lnTo>
                  <a:lnTo>
                    <a:pt x="14575" y="10909"/>
                  </a:lnTo>
                  <a:lnTo>
                    <a:pt x="15109" y="10608"/>
                  </a:lnTo>
                  <a:cubicBezTo>
                    <a:pt x="15175" y="10608"/>
                    <a:pt x="15109" y="10575"/>
                    <a:pt x="15109" y="10575"/>
                  </a:cubicBezTo>
                  <a:lnTo>
                    <a:pt x="10572" y="7940"/>
                  </a:lnTo>
                  <a:close/>
                  <a:moveTo>
                    <a:pt x="17610" y="10275"/>
                  </a:moveTo>
                  <a:lnTo>
                    <a:pt x="17077" y="10542"/>
                  </a:lnTo>
                  <a:cubicBezTo>
                    <a:pt x="17043" y="10542"/>
                    <a:pt x="17077" y="10608"/>
                    <a:pt x="17077" y="10608"/>
                  </a:cubicBezTo>
                  <a:lnTo>
                    <a:pt x="17610" y="10942"/>
                  </a:lnTo>
                  <a:lnTo>
                    <a:pt x="17711" y="10942"/>
                  </a:lnTo>
                  <a:lnTo>
                    <a:pt x="18244" y="10642"/>
                  </a:lnTo>
                  <a:cubicBezTo>
                    <a:pt x="18278" y="10642"/>
                    <a:pt x="18278" y="10608"/>
                    <a:pt x="18244" y="10608"/>
                  </a:cubicBezTo>
                  <a:lnTo>
                    <a:pt x="17711" y="10275"/>
                  </a:lnTo>
                  <a:close/>
                  <a:moveTo>
                    <a:pt x="16443" y="10475"/>
                  </a:moveTo>
                  <a:lnTo>
                    <a:pt x="15909" y="10775"/>
                  </a:lnTo>
                  <a:lnTo>
                    <a:pt x="15909" y="10809"/>
                  </a:lnTo>
                  <a:lnTo>
                    <a:pt x="16443" y="11142"/>
                  </a:lnTo>
                  <a:cubicBezTo>
                    <a:pt x="16476" y="11159"/>
                    <a:pt x="16501" y="11167"/>
                    <a:pt x="16518" y="11167"/>
                  </a:cubicBezTo>
                  <a:cubicBezTo>
                    <a:pt x="16535" y="11167"/>
                    <a:pt x="16543" y="11159"/>
                    <a:pt x="16543" y="11142"/>
                  </a:cubicBezTo>
                  <a:lnTo>
                    <a:pt x="17077" y="10842"/>
                  </a:lnTo>
                  <a:lnTo>
                    <a:pt x="17077" y="10809"/>
                  </a:lnTo>
                  <a:lnTo>
                    <a:pt x="16543" y="10475"/>
                  </a:lnTo>
                  <a:close/>
                  <a:moveTo>
                    <a:pt x="19412" y="10475"/>
                  </a:moveTo>
                  <a:lnTo>
                    <a:pt x="18878" y="10775"/>
                  </a:lnTo>
                  <a:lnTo>
                    <a:pt x="18878" y="10809"/>
                  </a:lnTo>
                  <a:lnTo>
                    <a:pt x="19712" y="11309"/>
                  </a:lnTo>
                  <a:lnTo>
                    <a:pt x="19779" y="11309"/>
                  </a:lnTo>
                  <a:lnTo>
                    <a:pt x="20346" y="11009"/>
                  </a:lnTo>
                  <a:lnTo>
                    <a:pt x="20346" y="10975"/>
                  </a:lnTo>
                  <a:lnTo>
                    <a:pt x="19512" y="10475"/>
                  </a:lnTo>
                  <a:close/>
                  <a:moveTo>
                    <a:pt x="15275" y="10675"/>
                  </a:moveTo>
                  <a:lnTo>
                    <a:pt x="14742" y="10975"/>
                  </a:lnTo>
                  <a:cubicBezTo>
                    <a:pt x="14708" y="10975"/>
                    <a:pt x="14708" y="11009"/>
                    <a:pt x="14742" y="11009"/>
                  </a:cubicBezTo>
                  <a:lnTo>
                    <a:pt x="15409" y="11409"/>
                  </a:lnTo>
                  <a:lnTo>
                    <a:pt x="15476" y="11409"/>
                  </a:lnTo>
                  <a:lnTo>
                    <a:pt x="16043" y="11109"/>
                  </a:lnTo>
                  <a:lnTo>
                    <a:pt x="16043" y="11075"/>
                  </a:lnTo>
                  <a:lnTo>
                    <a:pt x="15376" y="10675"/>
                  </a:lnTo>
                  <a:close/>
                  <a:moveTo>
                    <a:pt x="17244" y="10942"/>
                  </a:moveTo>
                  <a:lnTo>
                    <a:pt x="16710" y="11242"/>
                  </a:lnTo>
                  <a:lnTo>
                    <a:pt x="16710" y="11276"/>
                  </a:lnTo>
                  <a:lnTo>
                    <a:pt x="17244" y="11609"/>
                  </a:lnTo>
                  <a:lnTo>
                    <a:pt x="17344" y="11609"/>
                  </a:lnTo>
                  <a:lnTo>
                    <a:pt x="17877" y="11309"/>
                  </a:lnTo>
                  <a:lnTo>
                    <a:pt x="17877" y="11276"/>
                  </a:lnTo>
                  <a:lnTo>
                    <a:pt x="17344" y="10942"/>
                  </a:lnTo>
                  <a:close/>
                  <a:moveTo>
                    <a:pt x="18444" y="10775"/>
                  </a:moveTo>
                  <a:lnTo>
                    <a:pt x="17911" y="11075"/>
                  </a:lnTo>
                  <a:cubicBezTo>
                    <a:pt x="17877" y="11075"/>
                    <a:pt x="17877" y="11109"/>
                    <a:pt x="17911" y="11109"/>
                  </a:cubicBezTo>
                  <a:lnTo>
                    <a:pt x="19011" y="11743"/>
                  </a:lnTo>
                  <a:lnTo>
                    <a:pt x="19078" y="11743"/>
                  </a:lnTo>
                  <a:lnTo>
                    <a:pt x="19612" y="11442"/>
                  </a:lnTo>
                  <a:lnTo>
                    <a:pt x="19612" y="11409"/>
                  </a:lnTo>
                  <a:lnTo>
                    <a:pt x="18544" y="10775"/>
                  </a:lnTo>
                  <a:close/>
                  <a:moveTo>
                    <a:pt x="16209" y="11176"/>
                  </a:moveTo>
                  <a:lnTo>
                    <a:pt x="15676" y="11476"/>
                  </a:lnTo>
                  <a:lnTo>
                    <a:pt x="15676" y="11509"/>
                  </a:lnTo>
                  <a:lnTo>
                    <a:pt x="16343" y="11909"/>
                  </a:lnTo>
                  <a:lnTo>
                    <a:pt x="16410" y="11909"/>
                  </a:lnTo>
                  <a:lnTo>
                    <a:pt x="16943" y="11609"/>
                  </a:lnTo>
                  <a:lnTo>
                    <a:pt x="16943" y="11576"/>
                  </a:lnTo>
                  <a:lnTo>
                    <a:pt x="16276" y="11176"/>
                  </a:lnTo>
                  <a:close/>
                  <a:moveTo>
                    <a:pt x="18077" y="11442"/>
                  </a:moveTo>
                  <a:lnTo>
                    <a:pt x="17544" y="11743"/>
                  </a:lnTo>
                  <a:cubicBezTo>
                    <a:pt x="17544" y="11743"/>
                    <a:pt x="17510" y="11776"/>
                    <a:pt x="17544" y="11776"/>
                  </a:cubicBezTo>
                  <a:lnTo>
                    <a:pt x="18211" y="12143"/>
                  </a:lnTo>
                  <a:lnTo>
                    <a:pt x="18278" y="12143"/>
                  </a:lnTo>
                  <a:lnTo>
                    <a:pt x="18845" y="11843"/>
                  </a:lnTo>
                  <a:cubicBezTo>
                    <a:pt x="18878" y="11843"/>
                    <a:pt x="18878" y="11809"/>
                    <a:pt x="18845" y="11809"/>
                  </a:cubicBezTo>
                  <a:lnTo>
                    <a:pt x="18178" y="11442"/>
                  </a:lnTo>
                  <a:close/>
                  <a:moveTo>
                    <a:pt x="17177" y="11776"/>
                  </a:moveTo>
                  <a:lnTo>
                    <a:pt x="16610" y="12076"/>
                  </a:lnTo>
                  <a:lnTo>
                    <a:pt x="16610" y="12110"/>
                  </a:lnTo>
                  <a:lnTo>
                    <a:pt x="17444" y="12610"/>
                  </a:lnTo>
                  <a:lnTo>
                    <a:pt x="17544" y="12610"/>
                  </a:lnTo>
                  <a:lnTo>
                    <a:pt x="18077" y="12310"/>
                  </a:lnTo>
                  <a:lnTo>
                    <a:pt x="18077" y="12276"/>
                  </a:lnTo>
                  <a:lnTo>
                    <a:pt x="17244" y="117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7"/>
            <p:cNvSpPr/>
            <p:nvPr/>
          </p:nvSpPr>
          <p:spPr>
            <a:xfrm>
              <a:off x="3006550" y="2548925"/>
              <a:ext cx="551175" cy="315250"/>
            </a:xfrm>
            <a:custGeom>
              <a:avLst/>
              <a:gdLst/>
              <a:ahLst/>
              <a:cxnLst/>
              <a:rect l="l" t="t" r="r" b="b"/>
              <a:pathLst>
                <a:path w="22047" h="12610" extrusionOk="0">
                  <a:moveTo>
                    <a:pt x="4334" y="1"/>
                  </a:moveTo>
                  <a:lnTo>
                    <a:pt x="4201" y="101"/>
                  </a:lnTo>
                  <a:cubicBezTo>
                    <a:pt x="4168" y="101"/>
                    <a:pt x="4168" y="134"/>
                    <a:pt x="4201" y="134"/>
                  </a:cubicBezTo>
                  <a:lnTo>
                    <a:pt x="4735" y="468"/>
                  </a:lnTo>
                  <a:lnTo>
                    <a:pt x="4835" y="468"/>
                  </a:lnTo>
                  <a:lnTo>
                    <a:pt x="4935" y="401"/>
                  </a:lnTo>
                  <a:cubicBezTo>
                    <a:pt x="5001" y="401"/>
                    <a:pt x="4935" y="334"/>
                    <a:pt x="4935" y="334"/>
                  </a:cubicBezTo>
                  <a:lnTo>
                    <a:pt x="4401" y="1"/>
                  </a:lnTo>
                  <a:close/>
                  <a:moveTo>
                    <a:pt x="5102" y="468"/>
                  </a:moveTo>
                  <a:lnTo>
                    <a:pt x="5001" y="535"/>
                  </a:lnTo>
                  <a:lnTo>
                    <a:pt x="5001" y="601"/>
                  </a:lnTo>
                  <a:lnTo>
                    <a:pt x="5535" y="935"/>
                  </a:lnTo>
                  <a:lnTo>
                    <a:pt x="5602" y="935"/>
                  </a:lnTo>
                  <a:lnTo>
                    <a:pt x="5735" y="835"/>
                  </a:lnTo>
                  <a:lnTo>
                    <a:pt x="5735" y="801"/>
                  </a:lnTo>
                  <a:lnTo>
                    <a:pt x="5202" y="468"/>
                  </a:lnTo>
                  <a:close/>
                  <a:moveTo>
                    <a:pt x="3567" y="468"/>
                  </a:moveTo>
                  <a:lnTo>
                    <a:pt x="3033" y="768"/>
                  </a:lnTo>
                  <a:cubicBezTo>
                    <a:pt x="3000" y="768"/>
                    <a:pt x="3033" y="801"/>
                    <a:pt x="3033" y="801"/>
                  </a:cubicBezTo>
                  <a:lnTo>
                    <a:pt x="3567" y="1135"/>
                  </a:lnTo>
                  <a:lnTo>
                    <a:pt x="3667" y="1135"/>
                  </a:lnTo>
                  <a:lnTo>
                    <a:pt x="4201" y="801"/>
                  </a:lnTo>
                  <a:cubicBezTo>
                    <a:pt x="4234" y="801"/>
                    <a:pt x="4234" y="768"/>
                    <a:pt x="4201" y="768"/>
                  </a:cubicBezTo>
                  <a:lnTo>
                    <a:pt x="3667" y="468"/>
                  </a:lnTo>
                  <a:close/>
                  <a:moveTo>
                    <a:pt x="5902" y="935"/>
                  </a:moveTo>
                  <a:lnTo>
                    <a:pt x="5769" y="1002"/>
                  </a:lnTo>
                  <a:cubicBezTo>
                    <a:pt x="5735" y="1002"/>
                    <a:pt x="5769" y="1068"/>
                    <a:pt x="5769" y="1068"/>
                  </a:cubicBezTo>
                  <a:lnTo>
                    <a:pt x="6336" y="1402"/>
                  </a:lnTo>
                  <a:lnTo>
                    <a:pt x="6402" y="1402"/>
                  </a:lnTo>
                  <a:lnTo>
                    <a:pt x="6536" y="1302"/>
                  </a:lnTo>
                  <a:lnTo>
                    <a:pt x="6536" y="1268"/>
                  </a:lnTo>
                  <a:lnTo>
                    <a:pt x="6002" y="935"/>
                  </a:lnTo>
                  <a:close/>
                  <a:moveTo>
                    <a:pt x="4368" y="901"/>
                  </a:moveTo>
                  <a:lnTo>
                    <a:pt x="3834" y="1168"/>
                  </a:lnTo>
                  <a:cubicBezTo>
                    <a:pt x="3767" y="1168"/>
                    <a:pt x="3767" y="1235"/>
                    <a:pt x="3834" y="1235"/>
                  </a:cubicBezTo>
                  <a:lnTo>
                    <a:pt x="4368" y="1569"/>
                  </a:lnTo>
                  <a:lnTo>
                    <a:pt x="4434" y="1569"/>
                  </a:lnTo>
                  <a:lnTo>
                    <a:pt x="5001" y="1268"/>
                  </a:lnTo>
                  <a:cubicBezTo>
                    <a:pt x="5035" y="1268"/>
                    <a:pt x="5001" y="1235"/>
                    <a:pt x="5001" y="1235"/>
                  </a:cubicBezTo>
                  <a:lnTo>
                    <a:pt x="4434" y="901"/>
                  </a:lnTo>
                  <a:close/>
                  <a:moveTo>
                    <a:pt x="6736" y="1402"/>
                  </a:moveTo>
                  <a:lnTo>
                    <a:pt x="6603" y="1469"/>
                  </a:lnTo>
                  <a:cubicBezTo>
                    <a:pt x="6569" y="1469"/>
                    <a:pt x="6603" y="1502"/>
                    <a:pt x="6603" y="1502"/>
                  </a:cubicBezTo>
                  <a:lnTo>
                    <a:pt x="7170" y="1835"/>
                  </a:lnTo>
                  <a:lnTo>
                    <a:pt x="7236" y="1835"/>
                  </a:lnTo>
                  <a:lnTo>
                    <a:pt x="7370" y="1769"/>
                  </a:lnTo>
                  <a:lnTo>
                    <a:pt x="7370" y="1735"/>
                  </a:lnTo>
                  <a:lnTo>
                    <a:pt x="6836" y="1402"/>
                  </a:lnTo>
                  <a:close/>
                  <a:moveTo>
                    <a:pt x="2833" y="835"/>
                  </a:moveTo>
                  <a:lnTo>
                    <a:pt x="1532" y="1602"/>
                  </a:lnTo>
                  <a:lnTo>
                    <a:pt x="1532" y="1635"/>
                  </a:lnTo>
                  <a:lnTo>
                    <a:pt x="2066" y="1969"/>
                  </a:lnTo>
                  <a:lnTo>
                    <a:pt x="2166" y="1969"/>
                  </a:lnTo>
                  <a:lnTo>
                    <a:pt x="3434" y="1235"/>
                  </a:lnTo>
                  <a:cubicBezTo>
                    <a:pt x="3500" y="1235"/>
                    <a:pt x="3500" y="1168"/>
                    <a:pt x="3434" y="1168"/>
                  </a:cubicBezTo>
                  <a:lnTo>
                    <a:pt x="2900" y="835"/>
                  </a:lnTo>
                  <a:close/>
                  <a:moveTo>
                    <a:pt x="3600" y="1335"/>
                  </a:moveTo>
                  <a:lnTo>
                    <a:pt x="3067" y="1635"/>
                  </a:lnTo>
                  <a:cubicBezTo>
                    <a:pt x="3033" y="1635"/>
                    <a:pt x="3033" y="1669"/>
                    <a:pt x="3067" y="1669"/>
                  </a:cubicBezTo>
                  <a:lnTo>
                    <a:pt x="3600" y="2002"/>
                  </a:lnTo>
                  <a:lnTo>
                    <a:pt x="3701" y="2002"/>
                  </a:lnTo>
                  <a:lnTo>
                    <a:pt x="4234" y="1735"/>
                  </a:lnTo>
                  <a:cubicBezTo>
                    <a:pt x="4268" y="1735"/>
                    <a:pt x="4234" y="1669"/>
                    <a:pt x="4234" y="1669"/>
                  </a:cubicBezTo>
                  <a:lnTo>
                    <a:pt x="3701" y="1335"/>
                  </a:lnTo>
                  <a:close/>
                  <a:moveTo>
                    <a:pt x="5168" y="1335"/>
                  </a:moveTo>
                  <a:lnTo>
                    <a:pt x="4601" y="1635"/>
                  </a:lnTo>
                  <a:cubicBezTo>
                    <a:pt x="4568" y="1635"/>
                    <a:pt x="4568" y="1669"/>
                    <a:pt x="4601" y="1669"/>
                  </a:cubicBezTo>
                  <a:lnTo>
                    <a:pt x="5168" y="2002"/>
                  </a:lnTo>
                  <a:lnTo>
                    <a:pt x="5235" y="2002"/>
                  </a:lnTo>
                  <a:lnTo>
                    <a:pt x="5769" y="1735"/>
                  </a:lnTo>
                  <a:cubicBezTo>
                    <a:pt x="5835" y="1735"/>
                    <a:pt x="5769" y="1669"/>
                    <a:pt x="5769" y="1669"/>
                  </a:cubicBezTo>
                  <a:lnTo>
                    <a:pt x="5235" y="1335"/>
                  </a:lnTo>
                  <a:close/>
                  <a:moveTo>
                    <a:pt x="2867" y="1769"/>
                  </a:moveTo>
                  <a:lnTo>
                    <a:pt x="2333" y="2069"/>
                  </a:lnTo>
                  <a:cubicBezTo>
                    <a:pt x="2266" y="2069"/>
                    <a:pt x="2333" y="2102"/>
                    <a:pt x="2333" y="2102"/>
                  </a:cubicBezTo>
                  <a:lnTo>
                    <a:pt x="2867" y="2436"/>
                  </a:lnTo>
                  <a:cubicBezTo>
                    <a:pt x="2883" y="2453"/>
                    <a:pt x="2900" y="2461"/>
                    <a:pt x="2912" y="2461"/>
                  </a:cubicBezTo>
                  <a:cubicBezTo>
                    <a:pt x="2925" y="2461"/>
                    <a:pt x="2933" y="2453"/>
                    <a:pt x="2933" y="2436"/>
                  </a:cubicBezTo>
                  <a:lnTo>
                    <a:pt x="3500" y="2136"/>
                  </a:lnTo>
                  <a:cubicBezTo>
                    <a:pt x="3534" y="2136"/>
                    <a:pt x="3534" y="2102"/>
                    <a:pt x="3500" y="2102"/>
                  </a:cubicBezTo>
                  <a:lnTo>
                    <a:pt x="2933" y="1769"/>
                  </a:lnTo>
                  <a:close/>
                  <a:moveTo>
                    <a:pt x="4401" y="1802"/>
                  </a:moveTo>
                  <a:lnTo>
                    <a:pt x="3867" y="2102"/>
                  </a:lnTo>
                  <a:cubicBezTo>
                    <a:pt x="3834" y="2102"/>
                    <a:pt x="3834" y="2136"/>
                    <a:pt x="3867" y="2136"/>
                  </a:cubicBezTo>
                  <a:lnTo>
                    <a:pt x="4401" y="2469"/>
                  </a:lnTo>
                  <a:lnTo>
                    <a:pt x="4534" y="2469"/>
                  </a:lnTo>
                  <a:lnTo>
                    <a:pt x="5068" y="2169"/>
                  </a:lnTo>
                  <a:cubicBezTo>
                    <a:pt x="5102" y="2169"/>
                    <a:pt x="5068" y="2136"/>
                    <a:pt x="5068" y="2136"/>
                  </a:cubicBezTo>
                  <a:lnTo>
                    <a:pt x="4501" y="1802"/>
                  </a:lnTo>
                  <a:close/>
                  <a:moveTo>
                    <a:pt x="6002" y="1802"/>
                  </a:moveTo>
                  <a:lnTo>
                    <a:pt x="5435" y="2102"/>
                  </a:lnTo>
                  <a:cubicBezTo>
                    <a:pt x="5402" y="2102"/>
                    <a:pt x="5402" y="2136"/>
                    <a:pt x="5435" y="2136"/>
                  </a:cubicBezTo>
                  <a:lnTo>
                    <a:pt x="6002" y="2469"/>
                  </a:lnTo>
                  <a:lnTo>
                    <a:pt x="6069" y="2469"/>
                  </a:lnTo>
                  <a:lnTo>
                    <a:pt x="6603" y="2169"/>
                  </a:lnTo>
                  <a:cubicBezTo>
                    <a:pt x="6669" y="2169"/>
                    <a:pt x="6603" y="2136"/>
                    <a:pt x="6603" y="2136"/>
                  </a:cubicBezTo>
                  <a:lnTo>
                    <a:pt x="6069" y="1802"/>
                  </a:lnTo>
                  <a:close/>
                  <a:moveTo>
                    <a:pt x="7904" y="1835"/>
                  </a:moveTo>
                  <a:lnTo>
                    <a:pt x="7370" y="2136"/>
                  </a:lnTo>
                  <a:lnTo>
                    <a:pt x="7370" y="2169"/>
                  </a:lnTo>
                  <a:lnTo>
                    <a:pt x="7904" y="2503"/>
                  </a:lnTo>
                  <a:lnTo>
                    <a:pt x="7970" y="2503"/>
                  </a:lnTo>
                  <a:lnTo>
                    <a:pt x="8537" y="2236"/>
                  </a:lnTo>
                  <a:cubicBezTo>
                    <a:pt x="8571" y="2236"/>
                    <a:pt x="8537" y="2169"/>
                    <a:pt x="8537" y="2169"/>
                  </a:cubicBezTo>
                  <a:lnTo>
                    <a:pt x="7970" y="1835"/>
                  </a:lnTo>
                  <a:close/>
                  <a:moveTo>
                    <a:pt x="1332" y="1769"/>
                  </a:moveTo>
                  <a:lnTo>
                    <a:pt x="31" y="2503"/>
                  </a:lnTo>
                  <a:cubicBezTo>
                    <a:pt x="22" y="2494"/>
                    <a:pt x="16" y="2490"/>
                    <a:pt x="12" y="2490"/>
                  </a:cubicBezTo>
                  <a:cubicBezTo>
                    <a:pt x="0" y="2490"/>
                    <a:pt x="7" y="2521"/>
                    <a:pt x="31" y="2569"/>
                  </a:cubicBezTo>
                  <a:lnTo>
                    <a:pt x="565" y="2903"/>
                  </a:lnTo>
                  <a:lnTo>
                    <a:pt x="665" y="2903"/>
                  </a:lnTo>
                  <a:lnTo>
                    <a:pt x="1933" y="2136"/>
                  </a:lnTo>
                  <a:cubicBezTo>
                    <a:pt x="1999" y="2136"/>
                    <a:pt x="1999" y="2102"/>
                    <a:pt x="1933" y="2102"/>
                  </a:cubicBezTo>
                  <a:lnTo>
                    <a:pt x="1399" y="1769"/>
                  </a:lnTo>
                  <a:close/>
                  <a:moveTo>
                    <a:pt x="2099" y="2236"/>
                  </a:moveTo>
                  <a:lnTo>
                    <a:pt x="1566" y="2503"/>
                  </a:lnTo>
                  <a:cubicBezTo>
                    <a:pt x="1532" y="2503"/>
                    <a:pt x="1566" y="2569"/>
                    <a:pt x="1566" y="2569"/>
                  </a:cubicBezTo>
                  <a:lnTo>
                    <a:pt x="2099" y="2903"/>
                  </a:lnTo>
                  <a:lnTo>
                    <a:pt x="2199" y="2903"/>
                  </a:lnTo>
                  <a:lnTo>
                    <a:pt x="2733" y="2603"/>
                  </a:lnTo>
                  <a:cubicBezTo>
                    <a:pt x="2767" y="2603"/>
                    <a:pt x="2733" y="2569"/>
                    <a:pt x="2733" y="2569"/>
                  </a:cubicBezTo>
                  <a:lnTo>
                    <a:pt x="2199" y="2236"/>
                  </a:lnTo>
                  <a:close/>
                  <a:moveTo>
                    <a:pt x="3667" y="2236"/>
                  </a:moveTo>
                  <a:lnTo>
                    <a:pt x="3100" y="2503"/>
                  </a:lnTo>
                  <a:cubicBezTo>
                    <a:pt x="3067" y="2503"/>
                    <a:pt x="3100" y="2569"/>
                    <a:pt x="3100" y="2569"/>
                  </a:cubicBezTo>
                  <a:lnTo>
                    <a:pt x="3667" y="2903"/>
                  </a:lnTo>
                  <a:lnTo>
                    <a:pt x="3734" y="2903"/>
                  </a:lnTo>
                  <a:lnTo>
                    <a:pt x="4268" y="2603"/>
                  </a:lnTo>
                  <a:cubicBezTo>
                    <a:pt x="4334" y="2603"/>
                    <a:pt x="4334" y="2569"/>
                    <a:pt x="4268" y="2569"/>
                  </a:cubicBezTo>
                  <a:lnTo>
                    <a:pt x="3734" y="2236"/>
                  </a:lnTo>
                  <a:close/>
                  <a:moveTo>
                    <a:pt x="5202" y="2269"/>
                  </a:moveTo>
                  <a:lnTo>
                    <a:pt x="4635" y="2569"/>
                  </a:lnTo>
                  <a:cubicBezTo>
                    <a:pt x="4601" y="2569"/>
                    <a:pt x="4635" y="2603"/>
                    <a:pt x="4635" y="2603"/>
                  </a:cubicBezTo>
                  <a:lnTo>
                    <a:pt x="5202" y="2936"/>
                  </a:lnTo>
                  <a:lnTo>
                    <a:pt x="5268" y="2936"/>
                  </a:lnTo>
                  <a:lnTo>
                    <a:pt x="5835" y="2636"/>
                  </a:lnTo>
                  <a:cubicBezTo>
                    <a:pt x="5869" y="2636"/>
                    <a:pt x="5869" y="2603"/>
                    <a:pt x="5835" y="2603"/>
                  </a:cubicBezTo>
                  <a:lnTo>
                    <a:pt x="5268" y="2269"/>
                  </a:lnTo>
                  <a:close/>
                  <a:moveTo>
                    <a:pt x="8704" y="2302"/>
                  </a:moveTo>
                  <a:lnTo>
                    <a:pt x="8170" y="2603"/>
                  </a:lnTo>
                  <a:lnTo>
                    <a:pt x="8170" y="2636"/>
                  </a:lnTo>
                  <a:lnTo>
                    <a:pt x="8704" y="2970"/>
                  </a:lnTo>
                  <a:lnTo>
                    <a:pt x="8771" y="2970"/>
                  </a:lnTo>
                  <a:lnTo>
                    <a:pt x="9338" y="2669"/>
                  </a:lnTo>
                  <a:lnTo>
                    <a:pt x="9338" y="2636"/>
                  </a:lnTo>
                  <a:lnTo>
                    <a:pt x="8771" y="2302"/>
                  </a:lnTo>
                  <a:close/>
                  <a:moveTo>
                    <a:pt x="6936" y="2403"/>
                  </a:moveTo>
                  <a:lnTo>
                    <a:pt x="6402" y="2669"/>
                  </a:lnTo>
                  <a:cubicBezTo>
                    <a:pt x="6369" y="2669"/>
                    <a:pt x="6402" y="2736"/>
                    <a:pt x="6402" y="2736"/>
                  </a:cubicBezTo>
                  <a:lnTo>
                    <a:pt x="7003" y="3070"/>
                  </a:lnTo>
                  <a:lnTo>
                    <a:pt x="7070" y="3070"/>
                  </a:lnTo>
                  <a:lnTo>
                    <a:pt x="7603" y="2769"/>
                  </a:lnTo>
                  <a:cubicBezTo>
                    <a:pt x="7670" y="2769"/>
                    <a:pt x="7670" y="2736"/>
                    <a:pt x="7603" y="2736"/>
                  </a:cubicBezTo>
                  <a:lnTo>
                    <a:pt x="7070" y="2403"/>
                  </a:lnTo>
                  <a:close/>
                  <a:moveTo>
                    <a:pt x="1366" y="2669"/>
                  </a:moveTo>
                  <a:lnTo>
                    <a:pt x="832" y="2970"/>
                  </a:lnTo>
                  <a:cubicBezTo>
                    <a:pt x="765" y="2970"/>
                    <a:pt x="765" y="3003"/>
                    <a:pt x="832" y="3003"/>
                  </a:cubicBezTo>
                  <a:lnTo>
                    <a:pt x="1366" y="3337"/>
                  </a:lnTo>
                  <a:lnTo>
                    <a:pt x="1432" y="3337"/>
                  </a:lnTo>
                  <a:lnTo>
                    <a:pt x="1999" y="3070"/>
                  </a:lnTo>
                  <a:cubicBezTo>
                    <a:pt x="2033" y="3070"/>
                    <a:pt x="1999" y="3003"/>
                    <a:pt x="1999" y="3003"/>
                  </a:cubicBezTo>
                  <a:lnTo>
                    <a:pt x="1432" y="2669"/>
                  </a:lnTo>
                  <a:close/>
                  <a:moveTo>
                    <a:pt x="2933" y="2669"/>
                  </a:moveTo>
                  <a:lnTo>
                    <a:pt x="2400" y="2970"/>
                  </a:lnTo>
                  <a:cubicBezTo>
                    <a:pt x="2366" y="2970"/>
                    <a:pt x="2366" y="3003"/>
                    <a:pt x="2400" y="3003"/>
                  </a:cubicBezTo>
                  <a:lnTo>
                    <a:pt x="2933" y="3337"/>
                  </a:lnTo>
                  <a:lnTo>
                    <a:pt x="3033" y="3337"/>
                  </a:lnTo>
                  <a:lnTo>
                    <a:pt x="3567" y="3070"/>
                  </a:lnTo>
                  <a:cubicBezTo>
                    <a:pt x="3600" y="3070"/>
                    <a:pt x="3567" y="3003"/>
                    <a:pt x="3567" y="3003"/>
                  </a:cubicBezTo>
                  <a:lnTo>
                    <a:pt x="3033" y="2669"/>
                  </a:lnTo>
                  <a:close/>
                  <a:moveTo>
                    <a:pt x="4501" y="2669"/>
                  </a:moveTo>
                  <a:lnTo>
                    <a:pt x="3934" y="2970"/>
                  </a:lnTo>
                  <a:cubicBezTo>
                    <a:pt x="3901" y="2970"/>
                    <a:pt x="3934" y="3003"/>
                    <a:pt x="3934" y="3003"/>
                  </a:cubicBezTo>
                  <a:lnTo>
                    <a:pt x="4501" y="3337"/>
                  </a:lnTo>
                  <a:cubicBezTo>
                    <a:pt x="4518" y="3370"/>
                    <a:pt x="4534" y="3387"/>
                    <a:pt x="4547" y="3387"/>
                  </a:cubicBezTo>
                  <a:cubicBezTo>
                    <a:pt x="4559" y="3387"/>
                    <a:pt x="4568" y="3370"/>
                    <a:pt x="4568" y="3337"/>
                  </a:cubicBezTo>
                  <a:lnTo>
                    <a:pt x="5102" y="3070"/>
                  </a:lnTo>
                  <a:cubicBezTo>
                    <a:pt x="5168" y="3070"/>
                    <a:pt x="5168" y="3003"/>
                    <a:pt x="5102" y="3003"/>
                  </a:cubicBezTo>
                  <a:lnTo>
                    <a:pt x="4568" y="2669"/>
                  </a:lnTo>
                  <a:close/>
                  <a:moveTo>
                    <a:pt x="9538" y="2803"/>
                  </a:moveTo>
                  <a:lnTo>
                    <a:pt x="9004" y="3103"/>
                  </a:lnTo>
                  <a:lnTo>
                    <a:pt x="9004" y="3136"/>
                  </a:lnTo>
                  <a:lnTo>
                    <a:pt x="9538" y="3470"/>
                  </a:lnTo>
                  <a:lnTo>
                    <a:pt x="9605" y="3470"/>
                  </a:lnTo>
                  <a:lnTo>
                    <a:pt x="10172" y="3170"/>
                  </a:lnTo>
                  <a:cubicBezTo>
                    <a:pt x="10205" y="3170"/>
                    <a:pt x="10205" y="3136"/>
                    <a:pt x="10172" y="3136"/>
                  </a:cubicBezTo>
                  <a:lnTo>
                    <a:pt x="9605" y="2803"/>
                  </a:lnTo>
                  <a:close/>
                  <a:moveTo>
                    <a:pt x="6236" y="2803"/>
                  </a:moveTo>
                  <a:lnTo>
                    <a:pt x="5702" y="3103"/>
                  </a:lnTo>
                  <a:cubicBezTo>
                    <a:pt x="5669" y="3103"/>
                    <a:pt x="5702" y="3136"/>
                    <a:pt x="5702" y="3136"/>
                  </a:cubicBezTo>
                  <a:lnTo>
                    <a:pt x="6236" y="3470"/>
                  </a:lnTo>
                  <a:cubicBezTo>
                    <a:pt x="6236" y="3487"/>
                    <a:pt x="6244" y="3495"/>
                    <a:pt x="6261" y="3495"/>
                  </a:cubicBezTo>
                  <a:cubicBezTo>
                    <a:pt x="6277" y="3495"/>
                    <a:pt x="6302" y="3487"/>
                    <a:pt x="6336" y="3470"/>
                  </a:cubicBezTo>
                  <a:lnTo>
                    <a:pt x="6869" y="3170"/>
                  </a:lnTo>
                  <a:cubicBezTo>
                    <a:pt x="6903" y="3170"/>
                    <a:pt x="6903" y="3136"/>
                    <a:pt x="6869" y="3136"/>
                  </a:cubicBezTo>
                  <a:lnTo>
                    <a:pt x="6336" y="2803"/>
                  </a:lnTo>
                  <a:close/>
                  <a:moveTo>
                    <a:pt x="7770" y="2836"/>
                  </a:moveTo>
                  <a:lnTo>
                    <a:pt x="7236" y="3136"/>
                  </a:lnTo>
                  <a:cubicBezTo>
                    <a:pt x="7203" y="3136"/>
                    <a:pt x="7236" y="3170"/>
                    <a:pt x="7236" y="3170"/>
                  </a:cubicBezTo>
                  <a:lnTo>
                    <a:pt x="7770" y="3503"/>
                  </a:lnTo>
                  <a:lnTo>
                    <a:pt x="7870" y="3503"/>
                  </a:lnTo>
                  <a:lnTo>
                    <a:pt x="8404" y="3236"/>
                  </a:lnTo>
                  <a:cubicBezTo>
                    <a:pt x="8437" y="3236"/>
                    <a:pt x="8437" y="3170"/>
                    <a:pt x="8404" y="3170"/>
                  </a:cubicBezTo>
                  <a:lnTo>
                    <a:pt x="7870" y="2836"/>
                  </a:lnTo>
                  <a:close/>
                  <a:moveTo>
                    <a:pt x="3734" y="3103"/>
                  </a:moveTo>
                  <a:lnTo>
                    <a:pt x="3200" y="3403"/>
                  </a:lnTo>
                  <a:cubicBezTo>
                    <a:pt x="3167" y="3403"/>
                    <a:pt x="3167" y="3437"/>
                    <a:pt x="3200" y="3437"/>
                  </a:cubicBezTo>
                  <a:lnTo>
                    <a:pt x="3734" y="3770"/>
                  </a:lnTo>
                  <a:lnTo>
                    <a:pt x="3801" y="3770"/>
                  </a:lnTo>
                  <a:lnTo>
                    <a:pt x="4368" y="3470"/>
                  </a:lnTo>
                  <a:cubicBezTo>
                    <a:pt x="4401" y="3470"/>
                    <a:pt x="4368" y="3437"/>
                    <a:pt x="4368" y="3437"/>
                  </a:cubicBezTo>
                  <a:lnTo>
                    <a:pt x="3801" y="3103"/>
                  </a:lnTo>
                  <a:close/>
                  <a:moveTo>
                    <a:pt x="7036" y="3303"/>
                  </a:moveTo>
                  <a:lnTo>
                    <a:pt x="6503" y="3603"/>
                  </a:lnTo>
                  <a:cubicBezTo>
                    <a:pt x="6436" y="3603"/>
                    <a:pt x="6503" y="3637"/>
                    <a:pt x="6503" y="3637"/>
                  </a:cubicBezTo>
                  <a:lnTo>
                    <a:pt x="7036" y="3970"/>
                  </a:lnTo>
                  <a:lnTo>
                    <a:pt x="7103" y="3970"/>
                  </a:lnTo>
                  <a:lnTo>
                    <a:pt x="7670" y="3670"/>
                  </a:lnTo>
                  <a:lnTo>
                    <a:pt x="7670" y="3637"/>
                  </a:lnTo>
                  <a:lnTo>
                    <a:pt x="7103" y="3303"/>
                  </a:lnTo>
                  <a:close/>
                  <a:moveTo>
                    <a:pt x="8571" y="3303"/>
                  </a:moveTo>
                  <a:lnTo>
                    <a:pt x="8037" y="3603"/>
                  </a:lnTo>
                  <a:cubicBezTo>
                    <a:pt x="8004" y="3603"/>
                    <a:pt x="8037" y="3637"/>
                    <a:pt x="8037" y="3637"/>
                  </a:cubicBezTo>
                  <a:lnTo>
                    <a:pt x="8571" y="3970"/>
                  </a:lnTo>
                  <a:lnTo>
                    <a:pt x="8671" y="3970"/>
                  </a:lnTo>
                  <a:lnTo>
                    <a:pt x="9204" y="3670"/>
                  </a:lnTo>
                  <a:lnTo>
                    <a:pt x="9204" y="3637"/>
                  </a:lnTo>
                  <a:lnTo>
                    <a:pt x="8671" y="3303"/>
                  </a:lnTo>
                  <a:close/>
                  <a:moveTo>
                    <a:pt x="10505" y="3337"/>
                  </a:moveTo>
                  <a:lnTo>
                    <a:pt x="9938" y="3637"/>
                  </a:lnTo>
                  <a:lnTo>
                    <a:pt x="9938" y="3670"/>
                  </a:lnTo>
                  <a:lnTo>
                    <a:pt x="10505" y="4004"/>
                  </a:lnTo>
                  <a:lnTo>
                    <a:pt x="10572" y="4004"/>
                  </a:lnTo>
                  <a:lnTo>
                    <a:pt x="11106" y="3737"/>
                  </a:lnTo>
                  <a:lnTo>
                    <a:pt x="11106" y="3670"/>
                  </a:lnTo>
                  <a:lnTo>
                    <a:pt x="10572" y="3337"/>
                  </a:lnTo>
                  <a:close/>
                  <a:moveTo>
                    <a:pt x="2166" y="3136"/>
                  </a:moveTo>
                  <a:lnTo>
                    <a:pt x="1599" y="3437"/>
                  </a:lnTo>
                  <a:cubicBezTo>
                    <a:pt x="1566" y="3437"/>
                    <a:pt x="1566" y="3470"/>
                    <a:pt x="1599" y="3470"/>
                  </a:cubicBezTo>
                  <a:lnTo>
                    <a:pt x="3000" y="4271"/>
                  </a:lnTo>
                  <a:lnTo>
                    <a:pt x="3067" y="4271"/>
                  </a:lnTo>
                  <a:lnTo>
                    <a:pt x="3600" y="3970"/>
                  </a:lnTo>
                  <a:cubicBezTo>
                    <a:pt x="3667" y="3970"/>
                    <a:pt x="3667" y="3937"/>
                    <a:pt x="3600" y="3937"/>
                  </a:cubicBezTo>
                  <a:lnTo>
                    <a:pt x="2233" y="3136"/>
                  </a:lnTo>
                  <a:close/>
                  <a:moveTo>
                    <a:pt x="7870" y="3770"/>
                  </a:moveTo>
                  <a:lnTo>
                    <a:pt x="7336" y="4070"/>
                  </a:lnTo>
                  <a:cubicBezTo>
                    <a:pt x="7270" y="4070"/>
                    <a:pt x="7270" y="4104"/>
                    <a:pt x="7336" y="4104"/>
                  </a:cubicBezTo>
                  <a:lnTo>
                    <a:pt x="7870" y="4437"/>
                  </a:lnTo>
                  <a:lnTo>
                    <a:pt x="7937" y="4437"/>
                  </a:lnTo>
                  <a:lnTo>
                    <a:pt x="8504" y="4137"/>
                  </a:lnTo>
                  <a:lnTo>
                    <a:pt x="8504" y="4104"/>
                  </a:lnTo>
                  <a:lnTo>
                    <a:pt x="7937" y="3770"/>
                  </a:lnTo>
                  <a:close/>
                  <a:moveTo>
                    <a:pt x="11339" y="3804"/>
                  </a:moveTo>
                  <a:lnTo>
                    <a:pt x="10772" y="4104"/>
                  </a:lnTo>
                  <a:lnTo>
                    <a:pt x="10772" y="4137"/>
                  </a:lnTo>
                  <a:lnTo>
                    <a:pt x="11339" y="4471"/>
                  </a:lnTo>
                  <a:lnTo>
                    <a:pt x="11406" y="4471"/>
                  </a:lnTo>
                  <a:lnTo>
                    <a:pt x="11940" y="4170"/>
                  </a:lnTo>
                  <a:lnTo>
                    <a:pt x="11940" y="4137"/>
                  </a:lnTo>
                  <a:lnTo>
                    <a:pt x="11406" y="3804"/>
                  </a:lnTo>
                  <a:close/>
                  <a:moveTo>
                    <a:pt x="9571" y="3904"/>
                  </a:moveTo>
                  <a:lnTo>
                    <a:pt x="9038" y="4170"/>
                  </a:lnTo>
                  <a:lnTo>
                    <a:pt x="9038" y="4237"/>
                  </a:lnTo>
                  <a:lnTo>
                    <a:pt x="9938" y="4771"/>
                  </a:lnTo>
                  <a:lnTo>
                    <a:pt x="10038" y="4771"/>
                  </a:lnTo>
                  <a:lnTo>
                    <a:pt x="10572" y="4471"/>
                  </a:lnTo>
                  <a:cubicBezTo>
                    <a:pt x="10605" y="4471"/>
                    <a:pt x="10572" y="4437"/>
                    <a:pt x="10572" y="4437"/>
                  </a:cubicBezTo>
                  <a:lnTo>
                    <a:pt x="9638" y="3904"/>
                  </a:lnTo>
                  <a:close/>
                  <a:moveTo>
                    <a:pt x="5535" y="4137"/>
                  </a:moveTo>
                  <a:lnTo>
                    <a:pt x="5001" y="4437"/>
                  </a:lnTo>
                  <a:cubicBezTo>
                    <a:pt x="4935" y="4437"/>
                    <a:pt x="5001" y="4471"/>
                    <a:pt x="5001" y="4471"/>
                  </a:cubicBezTo>
                  <a:lnTo>
                    <a:pt x="5535" y="4804"/>
                  </a:lnTo>
                  <a:lnTo>
                    <a:pt x="5602" y="4804"/>
                  </a:lnTo>
                  <a:lnTo>
                    <a:pt x="6169" y="4504"/>
                  </a:lnTo>
                  <a:cubicBezTo>
                    <a:pt x="6202" y="4504"/>
                    <a:pt x="6202" y="4471"/>
                    <a:pt x="6169" y="4471"/>
                  </a:cubicBezTo>
                  <a:lnTo>
                    <a:pt x="5602" y="4137"/>
                  </a:lnTo>
                  <a:close/>
                  <a:moveTo>
                    <a:pt x="3934" y="4170"/>
                  </a:moveTo>
                  <a:lnTo>
                    <a:pt x="3400" y="4471"/>
                  </a:lnTo>
                  <a:cubicBezTo>
                    <a:pt x="3367" y="4471"/>
                    <a:pt x="3400" y="4504"/>
                    <a:pt x="3400" y="4504"/>
                  </a:cubicBezTo>
                  <a:lnTo>
                    <a:pt x="3934" y="4838"/>
                  </a:lnTo>
                  <a:lnTo>
                    <a:pt x="4034" y="4838"/>
                  </a:lnTo>
                  <a:lnTo>
                    <a:pt x="4568" y="4571"/>
                  </a:lnTo>
                  <a:cubicBezTo>
                    <a:pt x="4601" y="4571"/>
                    <a:pt x="4601" y="4504"/>
                    <a:pt x="4568" y="4504"/>
                  </a:cubicBezTo>
                  <a:lnTo>
                    <a:pt x="4034" y="4170"/>
                  </a:lnTo>
                  <a:close/>
                  <a:moveTo>
                    <a:pt x="12107" y="4271"/>
                  </a:moveTo>
                  <a:lnTo>
                    <a:pt x="11573" y="4571"/>
                  </a:lnTo>
                  <a:lnTo>
                    <a:pt x="11573" y="4604"/>
                  </a:lnTo>
                  <a:lnTo>
                    <a:pt x="12107" y="4938"/>
                  </a:lnTo>
                  <a:lnTo>
                    <a:pt x="12207" y="4938"/>
                  </a:lnTo>
                  <a:lnTo>
                    <a:pt x="12740" y="4637"/>
                  </a:lnTo>
                  <a:cubicBezTo>
                    <a:pt x="12774" y="4637"/>
                    <a:pt x="12740" y="4604"/>
                    <a:pt x="12740" y="4604"/>
                  </a:cubicBezTo>
                  <a:lnTo>
                    <a:pt x="12207" y="4271"/>
                  </a:lnTo>
                  <a:close/>
                  <a:moveTo>
                    <a:pt x="10739" y="4571"/>
                  </a:moveTo>
                  <a:lnTo>
                    <a:pt x="10205" y="4838"/>
                  </a:lnTo>
                  <a:cubicBezTo>
                    <a:pt x="10172" y="4838"/>
                    <a:pt x="10172" y="4871"/>
                    <a:pt x="10205" y="4871"/>
                  </a:cubicBezTo>
                  <a:lnTo>
                    <a:pt x="10739" y="5238"/>
                  </a:lnTo>
                  <a:lnTo>
                    <a:pt x="10839" y="5238"/>
                  </a:lnTo>
                  <a:lnTo>
                    <a:pt x="11373" y="4938"/>
                  </a:lnTo>
                  <a:cubicBezTo>
                    <a:pt x="11406" y="4938"/>
                    <a:pt x="11373" y="4904"/>
                    <a:pt x="11373" y="4904"/>
                  </a:cubicBezTo>
                  <a:lnTo>
                    <a:pt x="10839" y="4571"/>
                  </a:lnTo>
                  <a:close/>
                  <a:moveTo>
                    <a:pt x="4768" y="4604"/>
                  </a:moveTo>
                  <a:lnTo>
                    <a:pt x="4234" y="4904"/>
                  </a:lnTo>
                  <a:cubicBezTo>
                    <a:pt x="4201" y="4904"/>
                    <a:pt x="4234" y="4938"/>
                    <a:pt x="4234" y="4938"/>
                  </a:cubicBezTo>
                  <a:lnTo>
                    <a:pt x="4768" y="5271"/>
                  </a:lnTo>
                  <a:lnTo>
                    <a:pt x="4868" y="5271"/>
                  </a:lnTo>
                  <a:lnTo>
                    <a:pt x="5402" y="4971"/>
                  </a:lnTo>
                  <a:cubicBezTo>
                    <a:pt x="5435" y="4971"/>
                    <a:pt x="5435" y="4938"/>
                    <a:pt x="5402" y="4938"/>
                  </a:cubicBezTo>
                  <a:lnTo>
                    <a:pt x="4868" y="4604"/>
                  </a:lnTo>
                  <a:close/>
                  <a:moveTo>
                    <a:pt x="12940" y="4771"/>
                  </a:moveTo>
                  <a:lnTo>
                    <a:pt x="12407" y="5071"/>
                  </a:lnTo>
                  <a:lnTo>
                    <a:pt x="12407" y="5104"/>
                  </a:lnTo>
                  <a:lnTo>
                    <a:pt x="12940" y="5438"/>
                  </a:lnTo>
                  <a:lnTo>
                    <a:pt x="13041" y="5438"/>
                  </a:lnTo>
                  <a:lnTo>
                    <a:pt x="13574" y="5138"/>
                  </a:lnTo>
                  <a:cubicBezTo>
                    <a:pt x="13608" y="5138"/>
                    <a:pt x="13574" y="5104"/>
                    <a:pt x="13574" y="5104"/>
                  </a:cubicBezTo>
                  <a:lnTo>
                    <a:pt x="13041" y="4771"/>
                  </a:lnTo>
                  <a:close/>
                  <a:moveTo>
                    <a:pt x="9705" y="4838"/>
                  </a:moveTo>
                  <a:lnTo>
                    <a:pt x="9171" y="5138"/>
                  </a:lnTo>
                  <a:cubicBezTo>
                    <a:pt x="9104" y="5138"/>
                    <a:pt x="9104" y="5171"/>
                    <a:pt x="9171" y="5171"/>
                  </a:cubicBezTo>
                  <a:lnTo>
                    <a:pt x="9705" y="5505"/>
                  </a:lnTo>
                  <a:cubicBezTo>
                    <a:pt x="9721" y="5538"/>
                    <a:pt x="9738" y="5555"/>
                    <a:pt x="9751" y="5555"/>
                  </a:cubicBezTo>
                  <a:cubicBezTo>
                    <a:pt x="9763" y="5555"/>
                    <a:pt x="9772" y="5538"/>
                    <a:pt x="9772" y="5505"/>
                  </a:cubicBezTo>
                  <a:lnTo>
                    <a:pt x="10339" y="5238"/>
                  </a:lnTo>
                  <a:cubicBezTo>
                    <a:pt x="10372" y="5238"/>
                    <a:pt x="10339" y="5171"/>
                    <a:pt x="10339" y="5171"/>
                  </a:cubicBezTo>
                  <a:lnTo>
                    <a:pt x="9772" y="4838"/>
                  </a:lnTo>
                  <a:close/>
                  <a:moveTo>
                    <a:pt x="11610" y="5021"/>
                  </a:moveTo>
                  <a:cubicBezTo>
                    <a:pt x="11598" y="5021"/>
                    <a:pt x="11590" y="5038"/>
                    <a:pt x="11573" y="5071"/>
                  </a:cubicBezTo>
                  <a:lnTo>
                    <a:pt x="11039" y="5338"/>
                  </a:lnTo>
                  <a:cubicBezTo>
                    <a:pt x="11006" y="5338"/>
                    <a:pt x="11006" y="5405"/>
                    <a:pt x="11039" y="5405"/>
                  </a:cubicBezTo>
                  <a:lnTo>
                    <a:pt x="11573" y="5738"/>
                  </a:lnTo>
                  <a:lnTo>
                    <a:pt x="11673" y="5738"/>
                  </a:lnTo>
                  <a:lnTo>
                    <a:pt x="12207" y="5438"/>
                  </a:lnTo>
                  <a:cubicBezTo>
                    <a:pt x="12240" y="5438"/>
                    <a:pt x="12207" y="5405"/>
                    <a:pt x="12207" y="5405"/>
                  </a:cubicBezTo>
                  <a:lnTo>
                    <a:pt x="11673" y="5071"/>
                  </a:lnTo>
                  <a:cubicBezTo>
                    <a:pt x="11640" y="5038"/>
                    <a:pt x="11623" y="5021"/>
                    <a:pt x="11610" y="5021"/>
                  </a:cubicBezTo>
                  <a:close/>
                  <a:moveTo>
                    <a:pt x="5569" y="5104"/>
                  </a:moveTo>
                  <a:lnTo>
                    <a:pt x="5035" y="5405"/>
                  </a:lnTo>
                  <a:cubicBezTo>
                    <a:pt x="5001" y="5405"/>
                    <a:pt x="5001" y="5438"/>
                    <a:pt x="5035" y="5438"/>
                  </a:cubicBezTo>
                  <a:lnTo>
                    <a:pt x="5569" y="5772"/>
                  </a:lnTo>
                  <a:lnTo>
                    <a:pt x="5669" y="5772"/>
                  </a:lnTo>
                  <a:lnTo>
                    <a:pt x="6202" y="5471"/>
                  </a:lnTo>
                  <a:lnTo>
                    <a:pt x="6202" y="5438"/>
                  </a:lnTo>
                  <a:lnTo>
                    <a:pt x="5669" y="5104"/>
                  </a:lnTo>
                  <a:close/>
                  <a:moveTo>
                    <a:pt x="8838" y="4337"/>
                  </a:moveTo>
                  <a:lnTo>
                    <a:pt x="7537" y="5104"/>
                  </a:lnTo>
                  <a:cubicBezTo>
                    <a:pt x="7503" y="5104"/>
                    <a:pt x="7537" y="5138"/>
                    <a:pt x="7537" y="5138"/>
                  </a:cubicBezTo>
                  <a:lnTo>
                    <a:pt x="8771" y="5838"/>
                  </a:lnTo>
                  <a:cubicBezTo>
                    <a:pt x="8838" y="5838"/>
                    <a:pt x="8838" y="5838"/>
                    <a:pt x="8838" y="5805"/>
                  </a:cubicBezTo>
                  <a:lnTo>
                    <a:pt x="9371" y="5505"/>
                  </a:lnTo>
                  <a:cubicBezTo>
                    <a:pt x="9405" y="5505"/>
                    <a:pt x="9371" y="5471"/>
                    <a:pt x="9371" y="5471"/>
                  </a:cubicBezTo>
                  <a:lnTo>
                    <a:pt x="8871" y="5171"/>
                  </a:lnTo>
                  <a:cubicBezTo>
                    <a:pt x="8838" y="5171"/>
                    <a:pt x="8838" y="5138"/>
                    <a:pt x="8871" y="5138"/>
                  </a:cubicBezTo>
                  <a:lnTo>
                    <a:pt x="9538" y="4771"/>
                  </a:lnTo>
                  <a:cubicBezTo>
                    <a:pt x="9571" y="4771"/>
                    <a:pt x="9571" y="4738"/>
                    <a:pt x="9538" y="4738"/>
                  </a:cubicBezTo>
                  <a:lnTo>
                    <a:pt x="8904" y="4337"/>
                  </a:lnTo>
                  <a:close/>
                  <a:moveTo>
                    <a:pt x="10505" y="5305"/>
                  </a:moveTo>
                  <a:lnTo>
                    <a:pt x="9938" y="5605"/>
                  </a:lnTo>
                  <a:cubicBezTo>
                    <a:pt x="9905" y="5605"/>
                    <a:pt x="9905" y="5638"/>
                    <a:pt x="9938" y="5638"/>
                  </a:cubicBezTo>
                  <a:lnTo>
                    <a:pt x="10505" y="5972"/>
                  </a:lnTo>
                  <a:lnTo>
                    <a:pt x="10572" y="5972"/>
                  </a:lnTo>
                  <a:lnTo>
                    <a:pt x="11106" y="5672"/>
                  </a:lnTo>
                  <a:cubicBezTo>
                    <a:pt x="11173" y="5672"/>
                    <a:pt x="11106" y="5638"/>
                    <a:pt x="11106" y="5638"/>
                  </a:cubicBezTo>
                  <a:lnTo>
                    <a:pt x="10572" y="5305"/>
                  </a:lnTo>
                  <a:close/>
                  <a:moveTo>
                    <a:pt x="14075" y="5438"/>
                  </a:moveTo>
                  <a:lnTo>
                    <a:pt x="13541" y="5705"/>
                  </a:lnTo>
                  <a:lnTo>
                    <a:pt x="13541" y="5772"/>
                  </a:lnTo>
                  <a:lnTo>
                    <a:pt x="14075" y="6105"/>
                  </a:lnTo>
                  <a:lnTo>
                    <a:pt x="14175" y="6105"/>
                  </a:lnTo>
                  <a:lnTo>
                    <a:pt x="14708" y="5805"/>
                  </a:lnTo>
                  <a:cubicBezTo>
                    <a:pt x="14742" y="5805"/>
                    <a:pt x="14708" y="5772"/>
                    <a:pt x="14708" y="5772"/>
                  </a:cubicBezTo>
                  <a:lnTo>
                    <a:pt x="14175" y="5438"/>
                  </a:lnTo>
                  <a:close/>
                  <a:moveTo>
                    <a:pt x="12373" y="5505"/>
                  </a:moveTo>
                  <a:lnTo>
                    <a:pt x="11840" y="5805"/>
                  </a:lnTo>
                  <a:lnTo>
                    <a:pt x="11840" y="5838"/>
                  </a:lnTo>
                  <a:lnTo>
                    <a:pt x="12373" y="6172"/>
                  </a:lnTo>
                  <a:lnTo>
                    <a:pt x="12440" y="6172"/>
                  </a:lnTo>
                  <a:lnTo>
                    <a:pt x="13007" y="5905"/>
                  </a:lnTo>
                  <a:cubicBezTo>
                    <a:pt x="13041" y="5905"/>
                    <a:pt x="13041" y="5838"/>
                    <a:pt x="13007" y="5838"/>
                  </a:cubicBezTo>
                  <a:lnTo>
                    <a:pt x="12440" y="5505"/>
                  </a:lnTo>
                  <a:close/>
                  <a:moveTo>
                    <a:pt x="9571" y="5638"/>
                  </a:moveTo>
                  <a:lnTo>
                    <a:pt x="9038" y="5938"/>
                  </a:lnTo>
                  <a:lnTo>
                    <a:pt x="9038" y="5972"/>
                  </a:lnTo>
                  <a:lnTo>
                    <a:pt x="9571" y="6305"/>
                  </a:lnTo>
                  <a:lnTo>
                    <a:pt x="9671" y="6305"/>
                  </a:lnTo>
                  <a:lnTo>
                    <a:pt x="10205" y="6005"/>
                  </a:lnTo>
                  <a:lnTo>
                    <a:pt x="10205" y="5972"/>
                  </a:lnTo>
                  <a:lnTo>
                    <a:pt x="9671" y="5638"/>
                  </a:lnTo>
                  <a:close/>
                  <a:moveTo>
                    <a:pt x="11273" y="5772"/>
                  </a:moveTo>
                  <a:lnTo>
                    <a:pt x="10739" y="6072"/>
                  </a:lnTo>
                  <a:cubicBezTo>
                    <a:pt x="10706" y="6072"/>
                    <a:pt x="10706" y="6105"/>
                    <a:pt x="10739" y="6105"/>
                  </a:cubicBezTo>
                  <a:lnTo>
                    <a:pt x="11273" y="6439"/>
                  </a:lnTo>
                  <a:lnTo>
                    <a:pt x="11373" y="6439"/>
                  </a:lnTo>
                  <a:lnTo>
                    <a:pt x="11906" y="6139"/>
                  </a:lnTo>
                  <a:cubicBezTo>
                    <a:pt x="11940" y="6139"/>
                    <a:pt x="11906" y="6105"/>
                    <a:pt x="11906" y="6105"/>
                  </a:cubicBezTo>
                  <a:lnTo>
                    <a:pt x="11373" y="5772"/>
                  </a:lnTo>
                  <a:close/>
                  <a:moveTo>
                    <a:pt x="7270" y="5238"/>
                  </a:moveTo>
                  <a:lnTo>
                    <a:pt x="6736" y="5505"/>
                  </a:lnTo>
                  <a:cubicBezTo>
                    <a:pt x="6703" y="5505"/>
                    <a:pt x="6736" y="5571"/>
                    <a:pt x="6736" y="5571"/>
                  </a:cubicBezTo>
                  <a:lnTo>
                    <a:pt x="8371" y="6472"/>
                  </a:lnTo>
                  <a:cubicBezTo>
                    <a:pt x="8393" y="6472"/>
                    <a:pt x="8415" y="6487"/>
                    <a:pt x="8427" y="6487"/>
                  </a:cubicBezTo>
                  <a:cubicBezTo>
                    <a:pt x="8434" y="6487"/>
                    <a:pt x="8437" y="6483"/>
                    <a:pt x="8437" y="6472"/>
                  </a:cubicBezTo>
                  <a:lnTo>
                    <a:pt x="9004" y="6172"/>
                  </a:lnTo>
                  <a:cubicBezTo>
                    <a:pt x="9038" y="6172"/>
                    <a:pt x="9038" y="6139"/>
                    <a:pt x="9004" y="6139"/>
                  </a:cubicBezTo>
                  <a:lnTo>
                    <a:pt x="7370" y="5238"/>
                  </a:lnTo>
                  <a:close/>
                  <a:moveTo>
                    <a:pt x="6569" y="5672"/>
                  </a:moveTo>
                  <a:lnTo>
                    <a:pt x="6036" y="5972"/>
                  </a:lnTo>
                  <a:lnTo>
                    <a:pt x="6036" y="6005"/>
                  </a:lnTo>
                  <a:lnTo>
                    <a:pt x="6869" y="6505"/>
                  </a:lnTo>
                  <a:lnTo>
                    <a:pt x="6936" y="6505"/>
                  </a:lnTo>
                  <a:lnTo>
                    <a:pt x="7503" y="6239"/>
                  </a:lnTo>
                  <a:cubicBezTo>
                    <a:pt x="7537" y="6239"/>
                    <a:pt x="7537" y="6172"/>
                    <a:pt x="7503" y="6172"/>
                  </a:cubicBezTo>
                  <a:lnTo>
                    <a:pt x="6669" y="5672"/>
                  </a:lnTo>
                  <a:close/>
                  <a:moveTo>
                    <a:pt x="14909" y="5905"/>
                  </a:moveTo>
                  <a:lnTo>
                    <a:pt x="14375" y="6172"/>
                  </a:lnTo>
                  <a:lnTo>
                    <a:pt x="14375" y="6205"/>
                  </a:lnTo>
                  <a:lnTo>
                    <a:pt x="14909" y="6539"/>
                  </a:lnTo>
                  <a:lnTo>
                    <a:pt x="15009" y="6539"/>
                  </a:lnTo>
                  <a:lnTo>
                    <a:pt x="15542" y="6272"/>
                  </a:lnTo>
                  <a:cubicBezTo>
                    <a:pt x="15576" y="6272"/>
                    <a:pt x="15542" y="6239"/>
                    <a:pt x="15542" y="6239"/>
                  </a:cubicBezTo>
                  <a:lnTo>
                    <a:pt x="15009" y="5905"/>
                  </a:lnTo>
                  <a:close/>
                  <a:moveTo>
                    <a:pt x="13207" y="5972"/>
                  </a:moveTo>
                  <a:lnTo>
                    <a:pt x="12674" y="6272"/>
                  </a:lnTo>
                  <a:cubicBezTo>
                    <a:pt x="12607" y="6272"/>
                    <a:pt x="12674" y="6305"/>
                    <a:pt x="12674" y="6305"/>
                  </a:cubicBezTo>
                  <a:lnTo>
                    <a:pt x="13207" y="6639"/>
                  </a:lnTo>
                  <a:lnTo>
                    <a:pt x="13274" y="6639"/>
                  </a:lnTo>
                  <a:lnTo>
                    <a:pt x="13841" y="6339"/>
                  </a:lnTo>
                  <a:cubicBezTo>
                    <a:pt x="13874" y="6339"/>
                    <a:pt x="13874" y="6305"/>
                    <a:pt x="13841" y="6305"/>
                  </a:cubicBezTo>
                  <a:lnTo>
                    <a:pt x="13241" y="5972"/>
                  </a:lnTo>
                  <a:close/>
                  <a:moveTo>
                    <a:pt x="10372" y="6105"/>
                  </a:moveTo>
                  <a:lnTo>
                    <a:pt x="9838" y="6405"/>
                  </a:lnTo>
                  <a:lnTo>
                    <a:pt x="9838" y="6439"/>
                  </a:lnTo>
                  <a:lnTo>
                    <a:pt x="10372" y="6772"/>
                  </a:lnTo>
                  <a:lnTo>
                    <a:pt x="10439" y="6772"/>
                  </a:lnTo>
                  <a:lnTo>
                    <a:pt x="11006" y="6472"/>
                  </a:lnTo>
                  <a:lnTo>
                    <a:pt x="11006" y="6439"/>
                  </a:lnTo>
                  <a:lnTo>
                    <a:pt x="10439" y="6105"/>
                  </a:lnTo>
                  <a:close/>
                  <a:moveTo>
                    <a:pt x="12107" y="6239"/>
                  </a:moveTo>
                  <a:lnTo>
                    <a:pt x="11573" y="6505"/>
                  </a:lnTo>
                  <a:cubicBezTo>
                    <a:pt x="11539" y="6505"/>
                    <a:pt x="11539" y="6539"/>
                    <a:pt x="11573" y="6539"/>
                  </a:cubicBezTo>
                  <a:lnTo>
                    <a:pt x="12107" y="6906"/>
                  </a:lnTo>
                  <a:lnTo>
                    <a:pt x="12207" y="6906"/>
                  </a:lnTo>
                  <a:lnTo>
                    <a:pt x="12740" y="6606"/>
                  </a:lnTo>
                  <a:lnTo>
                    <a:pt x="12740" y="6572"/>
                  </a:lnTo>
                  <a:lnTo>
                    <a:pt x="12207" y="6239"/>
                  </a:lnTo>
                  <a:close/>
                  <a:moveTo>
                    <a:pt x="9204" y="6272"/>
                  </a:moveTo>
                  <a:lnTo>
                    <a:pt x="8671" y="6572"/>
                  </a:lnTo>
                  <a:cubicBezTo>
                    <a:pt x="8604" y="6572"/>
                    <a:pt x="8671" y="6606"/>
                    <a:pt x="8671" y="6606"/>
                  </a:cubicBezTo>
                  <a:lnTo>
                    <a:pt x="9204" y="6939"/>
                  </a:lnTo>
                  <a:cubicBezTo>
                    <a:pt x="9204" y="6956"/>
                    <a:pt x="9213" y="6964"/>
                    <a:pt x="9225" y="6964"/>
                  </a:cubicBezTo>
                  <a:cubicBezTo>
                    <a:pt x="9238" y="6964"/>
                    <a:pt x="9254" y="6956"/>
                    <a:pt x="9271" y="6939"/>
                  </a:cubicBezTo>
                  <a:lnTo>
                    <a:pt x="9838" y="6639"/>
                  </a:lnTo>
                  <a:cubicBezTo>
                    <a:pt x="9872" y="6639"/>
                    <a:pt x="9872" y="6606"/>
                    <a:pt x="9838" y="6606"/>
                  </a:cubicBezTo>
                  <a:lnTo>
                    <a:pt x="9271" y="6272"/>
                  </a:lnTo>
                  <a:close/>
                  <a:moveTo>
                    <a:pt x="7670" y="6272"/>
                  </a:moveTo>
                  <a:lnTo>
                    <a:pt x="7103" y="6572"/>
                  </a:lnTo>
                  <a:cubicBezTo>
                    <a:pt x="7070" y="6572"/>
                    <a:pt x="7103" y="6606"/>
                    <a:pt x="7103" y="6606"/>
                  </a:cubicBezTo>
                  <a:lnTo>
                    <a:pt x="7770" y="6972"/>
                  </a:lnTo>
                  <a:lnTo>
                    <a:pt x="7870" y="6972"/>
                  </a:lnTo>
                  <a:lnTo>
                    <a:pt x="8404" y="6672"/>
                  </a:lnTo>
                  <a:cubicBezTo>
                    <a:pt x="8437" y="6672"/>
                    <a:pt x="8404" y="6639"/>
                    <a:pt x="8404" y="6639"/>
                  </a:cubicBezTo>
                  <a:lnTo>
                    <a:pt x="7737" y="6272"/>
                  </a:lnTo>
                  <a:close/>
                  <a:moveTo>
                    <a:pt x="15709" y="6339"/>
                  </a:moveTo>
                  <a:lnTo>
                    <a:pt x="15175" y="6639"/>
                  </a:lnTo>
                  <a:cubicBezTo>
                    <a:pt x="15109" y="6639"/>
                    <a:pt x="15109" y="6672"/>
                    <a:pt x="15175" y="6672"/>
                  </a:cubicBezTo>
                  <a:lnTo>
                    <a:pt x="15709" y="7006"/>
                  </a:lnTo>
                  <a:lnTo>
                    <a:pt x="15776" y="7006"/>
                  </a:lnTo>
                  <a:lnTo>
                    <a:pt x="16343" y="6739"/>
                  </a:lnTo>
                  <a:cubicBezTo>
                    <a:pt x="16376" y="6739"/>
                    <a:pt x="16343" y="6672"/>
                    <a:pt x="16343" y="6672"/>
                  </a:cubicBezTo>
                  <a:lnTo>
                    <a:pt x="15776" y="6339"/>
                  </a:lnTo>
                  <a:close/>
                  <a:moveTo>
                    <a:pt x="13941" y="6439"/>
                  </a:moveTo>
                  <a:lnTo>
                    <a:pt x="13407" y="6739"/>
                  </a:lnTo>
                  <a:cubicBezTo>
                    <a:pt x="13374" y="6739"/>
                    <a:pt x="13407" y="6772"/>
                    <a:pt x="13407" y="6772"/>
                  </a:cubicBezTo>
                  <a:lnTo>
                    <a:pt x="13941" y="7106"/>
                  </a:lnTo>
                  <a:lnTo>
                    <a:pt x="14041" y="7106"/>
                  </a:lnTo>
                  <a:lnTo>
                    <a:pt x="14575" y="6806"/>
                  </a:lnTo>
                  <a:cubicBezTo>
                    <a:pt x="14608" y="6806"/>
                    <a:pt x="14608" y="6772"/>
                    <a:pt x="14575" y="6772"/>
                  </a:cubicBezTo>
                  <a:lnTo>
                    <a:pt x="14041" y="6439"/>
                  </a:lnTo>
                  <a:close/>
                  <a:moveTo>
                    <a:pt x="11206" y="6572"/>
                  </a:moveTo>
                  <a:lnTo>
                    <a:pt x="10672" y="6839"/>
                  </a:lnTo>
                  <a:lnTo>
                    <a:pt x="10672" y="6906"/>
                  </a:lnTo>
                  <a:lnTo>
                    <a:pt x="11206" y="7239"/>
                  </a:lnTo>
                  <a:lnTo>
                    <a:pt x="11273" y="7239"/>
                  </a:lnTo>
                  <a:lnTo>
                    <a:pt x="11840" y="6939"/>
                  </a:lnTo>
                  <a:cubicBezTo>
                    <a:pt x="11873" y="6939"/>
                    <a:pt x="11873" y="6906"/>
                    <a:pt x="11840" y="6906"/>
                  </a:cubicBezTo>
                  <a:lnTo>
                    <a:pt x="11273" y="6572"/>
                  </a:lnTo>
                  <a:close/>
                  <a:moveTo>
                    <a:pt x="12965" y="6689"/>
                  </a:moveTo>
                  <a:cubicBezTo>
                    <a:pt x="12949" y="6689"/>
                    <a:pt x="12924" y="6706"/>
                    <a:pt x="12907" y="6739"/>
                  </a:cubicBezTo>
                  <a:lnTo>
                    <a:pt x="12373" y="7006"/>
                  </a:lnTo>
                  <a:cubicBezTo>
                    <a:pt x="12340" y="7006"/>
                    <a:pt x="12340" y="7073"/>
                    <a:pt x="12373" y="7073"/>
                  </a:cubicBezTo>
                  <a:lnTo>
                    <a:pt x="12907" y="7406"/>
                  </a:lnTo>
                  <a:lnTo>
                    <a:pt x="12974" y="7406"/>
                  </a:lnTo>
                  <a:lnTo>
                    <a:pt x="13541" y="7106"/>
                  </a:lnTo>
                  <a:lnTo>
                    <a:pt x="13541" y="7073"/>
                  </a:lnTo>
                  <a:lnTo>
                    <a:pt x="12974" y="6739"/>
                  </a:lnTo>
                  <a:cubicBezTo>
                    <a:pt x="12991" y="6706"/>
                    <a:pt x="12982" y="6689"/>
                    <a:pt x="12965" y="6689"/>
                  </a:cubicBezTo>
                  <a:close/>
                  <a:moveTo>
                    <a:pt x="10005" y="6772"/>
                  </a:moveTo>
                  <a:lnTo>
                    <a:pt x="9438" y="7073"/>
                  </a:lnTo>
                  <a:cubicBezTo>
                    <a:pt x="9405" y="7073"/>
                    <a:pt x="9405" y="7106"/>
                    <a:pt x="9438" y="7106"/>
                  </a:cubicBezTo>
                  <a:lnTo>
                    <a:pt x="10005" y="7439"/>
                  </a:lnTo>
                  <a:lnTo>
                    <a:pt x="10072" y="7439"/>
                  </a:lnTo>
                  <a:lnTo>
                    <a:pt x="10605" y="7139"/>
                  </a:lnTo>
                  <a:cubicBezTo>
                    <a:pt x="10672" y="7139"/>
                    <a:pt x="10605" y="7106"/>
                    <a:pt x="10605" y="7106"/>
                  </a:cubicBezTo>
                  <a:lnTo>
                    <a:pt x="10072" y="6772"/>
                  </a:lnTo>
                  <a:close/>
                  <a:moveTo>
                    <a:pt x="16510" y="6839"/>
                  </a:moveTo>
                  <a:lnTo>
                    <a:pt x="15943" y="7139"/>
                  </a:lnTo>
                  <a:cubicBezTo>
                    <a:pt x="15909" y="7139"/>
                    <a:pt x="15909" y="7173"/>
                    <a:pt x="15943" y="7173"/>
                  </a:cubicBezTo>
                  <a:lnTo>
                    <a:pt x="16510" y="7506"/>
                  </a:lnTo>
                  <a:lnTo>
                    <a:pt x="16576" y="7506"/>
                  </a:lnTo>
                  <a:lnTo>
                    <a:pt x="17110" y="7239"/>
                  </a:lnTo>
                  <a:cubicBezTo>
                    <a:pt x="17177" y="7239"/>
                    <a:pt x="17110" y="7173"/>
                    <a:pt x="17110" y="7173"/>
                  </a:cubicBezTo>
                  <a:lnTo>
                    <a:pt x="16576" y="6839"/>
                  </a:lnTo>
                  <a:close/>
                  <a:moveTo>
                    <a:pt x="8604" y="6806"/>
                  </a:moveTo>
                  <a:lnTo>
                    <a:pt x="8070" y="7139"/>
                  </a:lnTo>
                  <a:cubicBezTo>
                    <a:pt x="8037" y="7139"/>
                    <a:pt x="8037" y="7173"/>
                    <a:pt x="8070" y="7173"/>
                  </a:cubicBezTo>
                  <a:lnTo>
                    <a:pt x="8737" y="7573"/>
                  </a:lnTo>
                  <a:lnTo>
                    <a:pt x="8804" y="7573"/>
                  </a:lnTo>
                  <a:lnTo>
                    <a:pt x="9371" y="7273"/>
                  </a:lnTo>
                  <a:cubicBezTo>
                    <a:pt x="9405" y="7273"/>
                    <a:pt x="9405" y="7239"/>
                    <a:pt x="9371" y="7239"/>
                  </a:cubicBezTo>
                  <a:lnTo>
                    <a:pt x="8704" y="6806"/>
                  </a:lnTo>
                  <a:close/>
                  <a:moveTo>
                    <a:pt x="14775" y="6906"/>
                  </a:moveTo>
                  <a:lnTo>
                    <a:pt x="14241" y="7173"/>
                  </a:lnTo>
                  <a:cubicBezTo>
                    <a:pt x="14208" y="7173"/>
                    <a:pt x="14241" y="7206"/>
                    <a:pt x="14241" y="7206"/>
                  </a:cubicBezTo>
                  <a:lnTo>
                    <a:pt x="14775" y="7573"/>
                  </a:lnTo>
                  <a:lnTo>
                    <a:pt x="14875" y="7573"/>
                  </a:lnTo>
                  <a:lnTo>
                    <a:pt x="15409" y="7273"/>
                  </a:lnTo>
                  <a:cubicBezTo>
                    <a:pt x="15442" y="7273"/>
                    <a:pt x="15442" y="7239"/>
                    <a:pt x="15409" y="7239"/>
                  </a:cubicBezTo>
                  <a:lnTo>
                    <a:pt x="14875" y="6906"/>
                  </a:lnTo>
                  <a:close/>
                  <a:moveTo>
                    <a:pt x="12006" y="7006"/>
                  </a:moveTo>
                  <a:lnTo>
                    <a:pt x="11439" y="7306"/>
                  </a:lnTo>
                  <a:lnTo>
                    <a:pt x="11439" y="7339"/>
                  </a:lnTo>
                  <a:lnTo>
                    <a:pt x="12006" y="7673"/>
                  </a:lnTo>
                  <a:cubicBezTo>
                    <a:pt x="12023" y="7706"/>
                    <a:pt x="12031" y="7723"/>
                    <a:pt x="12040" y="7723"/>
                  </a:cubicBezTo>
                  <a:cubicBezTo>
                    <a:pt x="12048" y="7723"/>
                    <a:pt x="12057" y="7706"/>
                    <a:pt x="12073" y="7673"/>
                  </a:cubicBezTo>
                  <a:lnTo>
                    <a:pt x="12607" y="7406"/>
                  </a:lnTo>
                  <a:cubicBezTo>
                    <a:pt x="12674" y="7406"/>
                    <a:pt x="12674" y="7339"/>
                    <a:pt x="12607" y="7339"/>
                  </a:cubicBezTo>
                  <a:lnTo>
                    <a:pt x="12073" y="7006"/>
                  </a:lnTo>
                  <a:close/>
                  <a:moveTo>
                    <a:pt x="13741" y="7173"/>
                  </a:moveTo>
                  <a:lnTo>
                    <a:pt x="13207" y="7473"/>
                  </a:lnTo>
                  <a:cubicBezTo>
                    <a:pt x="13174" y="7473"/>
                    <a:pt x="13207" y="7506"/>
                    <a:pt x="13207" y="7506"/>
                  </a:cubicBezTo>
                  <a:lnTo>
                    <a:pt x="13741" y="7840"/>
                  </a:lnTo>
                  <a:lnTo>
                    <a:pt x="13808" y="7840"/>
                  </a:lnTo>
                  <a:lnTo>
                    <a:pt x="14375" y="7573"/>
                  </a:lnTo>
                  <a:cubicBezTo>
                    <a:pt x="14408" y="7573"/>
                    <a:pt x="14408" y="7506"/>
                    <a:pt x="14375" y="7506"/>
                  </a:cubicBezTo>
                  <a:lnTo>
                    <a:pt x="13808" y="7173"/>
                  </a:lnTo>
                  <a:close/>
                  <a:moveTo>
                    <a:pt x="10839" y="7239"/>
                  </a:moveTo>
                  <a:lnTo>
                    <a:pt x="10272" y="7506"/>
                  </a:lnTo>
                  <a:cubicBezTo>
                    <a:pt x="10239" y="7506"/>
                    <a:pt x="10239" y="7573"/>
                    <a:pt x="10272" y="7573"/>
                  </a:cubicBezTo>
                  <a:lnTo>
                    <a:pt x="10839" y="7906"/>
                  </a:lnTo>
                  <a:lnTo>
                    <a:pt x="10906" y="7906"/>
                  </a:lnTo>
                  <a:lnTo>
                    <a:pt x="11439" y="7606"/>
                  </a:lnTo>
                  <a:cubicBezTo>
                    <a:pt x="11506" y="7606"/>
                    <a:pt x="11439" y="7573"/>
                    <a:pt x="11439" y="7573"/>
                  </a:cubicBezTo>
                  <a:lnTo>
                    <a:pt x="10906" y="7239"/>
                  </a:lnTo>
                  <a:close/>
                  <a:moveTo>
                    <a:pt x="15576" y="7339"/>
                  </a:moveTo>
                  <a:lnTo>
                    <a:pt x="15042" y="7640"/>
                  </a:lnTo>
                  <a:cubicBezTo>
                    <a:pt x="15009" y="7640"/>
                    <a:pt x="15042" y="7673"/>
                    <a:pt x="15042" y="7673"/>
                  </a:cubicBezTo>
                  <a:lnTo>
                    <a:pt x="15576" y="8007"/>
                  </a:lnTo>
                  <a:lnTo>
                    <a:pt x="15676" y="8007"/>
                  </a:lnTo>
                  <a:lnTo>
                    <a:pt x="16209" y="7740"/>
                  </a:lnTo>
                  <a:cubicBezTo>
                    <a:pt x="16243" y="7740"/>
                    <a:pt x="16243" y="7673"/>
                    <a:pt x="16209" y="7673"/>
                  </a:cubicBezTo>
                  <a:lnTo>
                    <a:pt x="15676" y="7339"/>
                  </a:lnTo>
                  <a:close/>
                  <a:moveTo>
                    <a:pt x="9538" y="7339"/>
                  </a:moveTo>
                  <a:lnTo>
                    <a:pt x="9004" y="7640"/>
                  </a:lnTo>
                  <a:cubicBezTo>
                    <a:pt x="8938" y="7640"/>
                    <a:pt x="9004" y="7673"/>
                    <a:pt x="9004" y="7673"/>
                  </a:cubicBezTo>
                  <a:lnTo>
                    <a:pt x="9671" y="8073"/>
                  </a:lnTo>
                  <a:lnTo>
                    <a:pt x="9738" y="8073"/>
                  </a:lnTo>
                  <a:lnTo>
                    <a:pt x="10272" y="7773"/>
                  </a:lnTo>
                  <a:cubicBezTo>
                    <a:pt x="10339" y="7773"/>
                    <a:pt x="10272" y="7740"/>
                    <a:pt x="10272" y="7740"/>
                  </a:cubicBezTo>
                  <a:lnTo>
                    <a:pt x="9605" y="7339"/>
                  </a:lnTo>
                  <a:close/>
                  <a:moveTo>
                    <a:pt x="12774" y="7473"/>
                  </a:moveTo>
                  <a:lnTo>
                    <a:pt x="12240" y="7773"/>
                  </a:lnTo>
                  <a:cubicBezTo>
                    <a:pt x="12207" y="7773"/>
                    <a:pt x="12240" y="7806"/>
                    <a:pt x="12240" y="7806"/>
                  </a:cubicBezTo>
                  <a:lnTo>
                    <a:pt x="12774" y="8140"/>
                  </a:lnTo>
                  <a:cubicBezTo>
                    <a:pt x="12807" y="8157"/>
                    <a:pt x="12832" y="8165"/>
                    <a:pt x="12849" y="8165"/>
                  </a:cubicBezTo>
                  <a:cubicBezTo>
                    <a:pt x="12865" y="8165"/>
                    <a:pt x="12874" y="8157"/>
                    <a:pt x="12874" y="8140"/>
                  </a:cubicBezTo>
                  <a:lnTo>
                    <a:pt x="13407" y="7840"/>
                  </a:lnTo>
                  <a:cubicBezTo>
                    <a:pt x="13441" y="7840"/>
                    <a:pt x="13441" y="7806"/>
                    <a:pt x="13407" y="7806"/>
                  </a:cubicBezTo>
                  <a:lnTo>
                    <a:pt x="12874" y="7473"/>
                  </a:lnTo>
                  <a:close/>
                  <a:moveTo>
                    <a:pt x="17677" y="7506"/>
                  </a:moveTo>
                  <a:lnTo>
                    <a:pt x="17110" y="7806"/>
                  </a:lnTo>
                  <a:cubicBezTo>
                    <a:pt x="17077" y="7806"/>
                    <a:pt x="17077" y="7840"/>
                    <a:pt x="17110" y="7840"/>
                  </a:cubicBezTo>
                  <a:lnTo>
                    <a:pt x="17677" y="8173"/>
                  </a:lnTo>
                  <a:lnTo>
                    <a:pt x="17744" y="8173"/>
                  </a:lnTo>
                  <a:lnTo>
                    <a:pt x="18278" y="7906"/>
                  </a:lnTo>
                  <a:cubicBezTo>
                    <a:pt x="18344" y="7906"/>
                    <a:pt x="18278" y="7840"/>
                    <a:pt x="18278" y="7840"/>
                  </a:cubicBezTo>
                  <a:lnTo>
                    <a:pt x="17744" y="7506"/>
                  </a:lnTo>
                  <a:close/>
                  <a:moveTo>
                    <a:pt x="14542" y="7640"/>
                  </a:moveTo>
                  <a:lnTo>
                    <a:pt x="14008" y="7940"/>
                  </a:lnTo>
                  <a:cubicBezTo>
                    <a:pt x="13941" y="7940"/>
                    <a:pt x="14008" y="7973"/>
                    <a:pt x="14008" y="7973"/>
                  </a:cubicBezTo>
                  <a:lnTo>
                    <a:pt x="14542" y="8307"/>
                  </a:lnTo>
                  <a:lnTo>
                    <a:pt x="14608" y="8307"/>
                  </a:lnTo>
                  <a:lnTo>
                    <a:pt x="15175" y="8007"/>
                  </a:lnTo>
                  <a:cubicBezTo>
                    <a:pt x="15209" y="8007"/>
                    <a:pt x="15209" y="7973"/>
                    <a:pt x="15175" y="7973"/>
                  </a:cubicBezTo>
                  <a:lnTo>
                    <a:pt x="14608" y="7640"/>
                  </a:lnTo>
                  <a:close/>
                  <a:moveTo>
                    <a:pt x="11606" y="7740"/>
                  </a:moveTo>
                  <a:lnTo>
                    <a:pt x="11072" y="8007"/>
                  </a:lnTo>
                  <a:cubicBezTo>
                    <a:pt x="11039" y="8007"/>
                    <a:pt x="11039" y="8073"/>
                    <a:pt x="11072" y="8073"/>
                  </a:cubicBezTo>
                  <a:lnTo>
                    <a:pt x="11606" y="8407"/>
                  </a:lnTo>
                  <a:lnTo>
                    <a:pt x="11706" y="8407"/>
                  </a:lnTo>
                  <a:lnTo>
                    <a:pt x="12240" y="8107"/>
                  </a:lnTo>
                  <a:lnTo>
                    <a:pt x="12240" y="8073"/>
                  </a:lnTo>
                  <a:lnTo>
                    <a:pt x="11706" y="7740"/>
                  </a:lnTo>
                  <a:close/>
                  <a:moveTo>
                    <a:pt x="16410" y="7840"/>
                  </a:moveTo>
                  <a:lnTo>
                    <a:pt x="15876" y="8140"/>
                  </a:lnTo>
                  <a:cubicBezTo>
                    <a:pt x="15843" y="8140"/>
                    <a:pt x="15843" y="8173"/>
                    <a:pt x="15876" y="8173"/>
                  </a:cubicBezTo>
                  <a:lnTo>
                    <a:pt x="16410" y="8507"/>
                  </a:lnTo>
                  <a:lnTo>
                    <a:pt x="16510" y="8507"/>
                  </a:lnTo>
                  <a:lnTo>
                    <a:pt x="17043" y="8240"/>
                  </a:lnTo>
                  <a:cubicBezTo>
                    <a:pt x="17077" y="8240"/>
                    <a:pt x="17043" y="8173"/>
                    <a:pt x="17043" y="8173"/>
                  </a:cubicBezTo>
                  <a:lnTo>
                    <a:pt x="16510" y="7840"/>
                  </a:lnTo>
                  <a:close/>
                  <a:moveTo>
                    <a:pt x="13574" y="7940"/>
                  </a:moveTo>
                  <a:lnTo>
                    <a:pt x="13041" y="8240"/>
                  </a:lnTo>
                  <a:cubicBezTo>
                    <a:pt x="13007" y="8240"/>
                    <a:pt x="13007" y="8273"/>
                    <a:pt x="13041" y="8273"/>
                  </a:cubicBezTo>
                  <a:lnTo>
                    <a:pt x="13574" y="8607"/>
                  </a:lnTo>
                  <a:cubicBezTo>
                    <a:pt x="13591" y="8624"/>
                    <a:pt x="13616" y="8632"/>
                    <a:pt x="13637" y="8632"/>
                  </a:cubicBezTo>
                  <a:cubicBezTo>
                    <a:pt x="13658" y="8632"/>
                    <a:pt x="13674" y="8624"/>
                    <a:pt x="13674" y="8607"/>
                  </a:cubicBezTo>
                  <a:lnTo>
                    <a:pt x="14208" y="8307"/>
                  </a:lnTo>
                  <a:cubicBezTo>
                    <a:pt x="14241" y="8307"/>
                    <a:pt x="14208" y="8273"/>
                    <a:pt x="14208" y="8273"/>
                  </a:cubicBezTo>
                  <a:lnTo>
                    <a:pt x="13674" y="7940"/>
                  </a:lnTo>
                  <a:close/>
                  <a:moveTo>
                    <a:pt x="18511" y="7973"/>
                  </a:moveTo>
                  <a:lnTo>
                    <a:pt x="17944" y="8273"/>
                  </a:lnTo>
                  <a:cubicBezTo>
                    <a:pt x="17911" y="8273"/>
                    <a:pt x="17911" y="8307"/>
                    <a:pt x="17944" y="8307"/>
                  </a:cubicBezTo>
                  <a:lnTo>
                    <a:pt x="18511" y="8640"/>
                  </a:lnTo>
                  <a:lnTo>
                    <a:pt x="18578" y="8640"/>
                  </a:lnTo>
                  <a:lnTo>
                    <a:pt x="19112" y="8340"/>
                  </a:lnTo>
                  <a:cubicBezTo>
                    <a:pt x="19178" y="8340"/>
                    <a:pt x="19112" y="8307"/>
                    <a:pt x="19112" y="8307"/>
                  </a:cubicBezTo>
                  <a:lnTo>
                    <a:pt x="18578" y="7973"/>
                  </a:lnTo>
                  <a:close/>
                  <a:moveTo>
                    <a:pt x="15376" y="8107"/>
                  </a:moveTo>
                  <a:lnTo>
                    <a:pt x="14842" y="8407"/>
                  </a:lnTo>
                  <a:cubicBezTo>
                    <a:pt x="14775" y="8407"/>
                    <a:pt x="14842" y="8440"/>
                    <a:pt x="14842" y="8440"/>
                  </a:cubicBezTo>
                  <a:lnTo>
                    <a:pt x="15376" y="8774"/>
                  </a:lnTo>
                  <a:lnTo>
                    <a:pt x="15442" y="8774"/>
                  </a:lnTo>
                  <a:lnTo>
                    <a:pt x="16009" y="8474"/>
                  </a:lnTo>
                  <a:lnTo>
                    <a:pt x="16009" y="8440"/>
                  </a:lnTo>
                  <a:lnTo>
                    <a:pt x="15442" y="8107"/>
                  </a:lnTo>
                  <a:close/>
                  <a:moveTo>
                    <a:pt x="12407" y="8173"/>
                  </a:moveTo>
                  <a:lnTo>
                    <a:pt x="11873" y="8474"/>
                  </a:lnTo>
                  <a:cubicBezTo>
                    <a:pt x="11840" y="8474"/>
                    <a:pt x="11840" y="8507"/>
                    <a:pt x="11873" y="8507"/>
                  </a:cubicBezTo>
                  <a:lnTo>
                    <a:pt x="12407" y="8840"/>
                  </a:lnTo>
                  <a:lnTo>
                    <a:pt x="12507" y="8840"/>
                  </a:lnTo>
                  <a:lnTo>
                    <a:pt x="13041" y="8574"/>
                  </a:lnTo>
                  <a:lnTo>
                    <a:pt x="13041" y="8507"/>
                  </a:lnTo>
                  <a:lnTo>
                    <a:pt x="12507" y="8173"/>
                  </a:lnTo>
                  <a:close/>
                  <a:moveTo>
                    <a:pt x="17210" y="8307"/>
                  </a:moveTo>
                  <a:lnTo>
                    <a:pt x="16676" y="8607"/>
                  </a:lnTo>
                  <a:cubicBezTo>
                    <a:pt x="16610" y="8607"/>
                    <a:pt x="16610" y="8640"/>
                    <a:pt x="16676" y="8640"/>
                  </a:cubicBezTo>
                  <a:lnTo>
                    <a:pt x="17210" y="8974"/>
                  </a:lnTo>
                  <a:lnTo>
                    <a:pt x="17277" y="8974"/>
                  </a:lnTo>
                  <a:lnTo>
                    <a:pt x="17844" y="8674"/>
                  </a:lnTo>
                  <a:lnTo>
                    <a:pt x="17844" y="8640"/>
                  </a:lnTo>
                  <a:lnTo>
                    <a:pt x="17277" y="8307"/>
                  </a:lnTo>
                  <a:close/>
                  <a:moveTo>
                    <a:pt x="14408" y="8440"/>
                  </a:moveTo>
                  <a:lnTo>
                    <a:pt x="13874" y="8740"/>
                  </a:lnTo>
                  <a:cubicBezTo>
                    <a:pt x="13841" y="8740"/>
                    <a:pt x="13841" y="8774"/>
                    <a:pt x="13874" y="8774"/>
                  </a:cubicBezTo>
                  <a:lnTo>
                    <a:pt x="14408" y="9107"/>
                  </a:lnTo>
                  <a:lnTo>
                    <a:pt x="14508" y="9107"/>
                  </a:lnTo>
                  <a:lnTo>
                    <a:pt x="15042" y="8807"/>
                  </a:lnTo>
                  <a:cubicBezTo>
                    <a:pt x="15075" y="8807"/>
                    <a:pt x="15042" y="8774"/>
                    <a:pt x="15042" y="8774"/>
                  </a:cubicBezTo>
                  <a:lnTo>
                    <a:pt x="14508" y="8440"/>
                  </a:lnTo>
                  <a:close/>
                  <a:moveTo>
                    <a:pt x="19278" y="8440"/>
                  </a:moveTo>
                  <a:lnTo>
                    <a:pt x="18745" y="8740"/>
                  </a:lnTo>
                  <a:cubicBezTo>
                    <a:pt x="18711" y="8740"/>
                    <a:pt x="18711" y="8774"/>
                    <a:pt x="18745" y="8774"/>
                  </a:cubicBezTo>
                  <a:lnTo>
                    <a:pt x="19278" y="9107"/>
                  </a:lnTo>
                  <a:lnTo>
                    <a:pt x="19378" y="9107"/>
                  </a:lnTo>
                  <a:lnTo>
                    <a:pt x="19912" y="8807"/>
                  </a:lnTo>
                  <a:cubicBezTo>
                    <a:pt x="19945" y="8807"/>
                    <a:pt x="19912" y="8774"/>
                    <a:pt x="19912" y="8774"/>
                  </a:cubicBezTo>
                  <a:lnTo>
                    <a:pt x="19378" y="8440"/>
                  </a:lnTo>
                  <a:close/>
                  <a:moveTo>
                    <a:pt x="16176" y="8574"/>
                  </a:moveTo>
                  <a:lnTo>
                    <a:pt x="15609" y="8840"/>
                  </a:lnTo>
                  <a:cubicBezTo>
                    <a:pt x="15576" y="8840"/>
                    <a:pt x="15609" y="8874"/>
                    <a:pt x="15609" y="8874"/>
                  </a:cubicBezTo>
                  <a:lnTo>
                    <a:pt x="16176" y="9241"/>
                  </a:lnTo>
                  <a:lnTo>
                    <a:pt x="16243" y="9241"/>
                  </a:lnTo>
                  <a:lnTo>
                    <a:pt x="16777" y="8941"/>
                  </a:lnTo>
                  <a:lnTo>
                    <a:pt x="16777" y="8907"/>
                  </a:lnTo>
                  <a:lnTo>
                    <a:pt x="16243" y="8574"/>
                  </a:lnTo>
                  <a:close/>
                  <a:moveTo>
                    <a:pt x="13241" y="8640"/>
                  </a:moveTo>
                  <a:lnTo>
                    <a:pt x="12707" y="8941"/>
                  </a:lnTo>
                  <a:cubicBezTo>
                    <a:pt x="12674" y="8941"/>
                    <a:pt x="12707" y="8974"/>
                    <a:pt x="12707" y="8974"/>
                  </a:cubicBezTo>
                  <a:lnTo>
                    <a:pt x="13241" y="9307"/>
                  </a:lnTo>
                  <a:lnTo>
                    <a:pt x="13341" y="9307"/>
                  </a:lnTo>
                  <a:lnTo>
                    <a:pt x="13874" y="9007"/>
                  </a:lnTo>
                  <a:cubicBezTo>
                    <a:pt x="13908" y="9007"/>
                    <a:pt x="13908" y="8974"/>
                    <a:pt x="13874" y="8974"/>
                  </a:cubicBezTo>
                  <a:lnTo>
                    <a:pt x="13341" y="8640"/>
                  </a:lnTo>
                  <a:close/>
                  <a:moveTo>
                    <a:pt x="18011" y="8774"/>
                  </a:moveTo>
                  <a:lnTo>
                    <a:pt x="17444" y="9041"/>
                  </a:lnTo>
                  <a:cubicBezTo>
                    <a:pt x="17410" y="9041"/>
                    <a:pt x="17410" y="9107"/>
                    <a:pt x="17444" y="9107"/>
                  </a:cubicBezTo>
                  <a:lnTo>
                    <a:pt x="18011" y="9441"/>
                  </a:lnTo>
                  <a:lnTo>
                    <a:pt x="18077" y="9441"/>
                  </a:lnTo>
                  <a:lnTo>
                    <a:pt x="18611" y="9141"/>
                  </a:lnTo>
                  <a:lnTo>
                    <a:pt x="18611" y="9107"/>
                  </a:lnTo>
                  <a:lnTo>
                    <a:pt x="18077" y="8774"/>
                  </a:lnTo>
                  <a:close/>
                  <a:moveTo>
                    <a:pt x="15242" y="8907"/>
                  </a:moveTo>
                  <a:lnTo>
                    <a:pt x="14708" y="9174"/>
                  </a:lnTo>
                  <a:cubicBezTo>
                    <a:pt x="14675" y="9174"/>
                    <a:pt x="14675" y="9241"/>
                    <a:pt x="14708" y="9241"/>
                  </a:cubicBezTo>
                  <a:lnTo>
                    <a:pt x="15242" y="9574"/>
                  </a:lnTo>
                  <a:lnTo>
                    <a:pt x="15342" y="9574"/>
                  </a:lnTo>
                  <a:lnTo>
                    <a:pt x="15876" y="9274"/>
                  </a:lnTo>
                  <a:cubicBezTo>
                    <a:pt x="15909" y="9274"/>
                    <a:pt x="15876" y="9241"/>
                    <a:pt x="15876" y="9241"/>
                  </a:cubicBezTo>
                  <a:lnTo>
                    <a:pt x="15342" y="8907"/>
                  </a:lnTo>
                  <a:close/>
                  <a:moveTo>
                    <a:pt x="20079" y="8907"/>
                  </a:moveTo>
                  <a:lnTo>
                    <a:pt x="19545" y="9174"/>
                  </a:lnTo>
                  <a:cubicBezTo>
                    <a:pt x="19512" y="9174"/>
                    <a:pt x="19512" y="9241"/>
                    <a:pt x="19545" y="9241"/>
                  </a:cubicBezTo>
                  <a:lnTo>
                    <a:pt x="20079" y="9574"/>
                  </a:lnTo>
                  <a:lnTo>
                    <a:pt x="20179" y="9574"/>
                  </a:lnTo>
                  <a:lnTo>
                    <a:pt x="20713" y="9274"/>
                  </a:lnTo>
                  <a:cubicBezTo>
                    <a:pt x="20746" y="9274"/>
                    <a:pt x="20713" y="9241"/>
                    <a:pt x="20713" y="9241"/>
                  </a:cubicBezTo>
                  <a:lnTo>
                    <a:pt x="20179" y="8907"/>
                  </a:lnTo>
                  <a:close/>
                  <a:moveTo>
                    <a:pt x="16943" y="9074"/>
                  </a:moveTo>
                  <a:lnTo>
                    <a:pt x="16410" y="9341"/>
                  </a:lnTo>
                  <a:cubicBezTo>
                    <a:pt x="16376" y="9341"/>
                    <a:pt x="16376" y="9408"/>
                    <a:pt x="16410" y="9408"/>
                  </a:cubicBezTo>
                  <a:lnTo>
                    <a:pt x="16943" y="9741"/>
                  </a:lnTo>
                  <a:lnTo>
                    <a:pt x="17043" y="9741"/>
                  </a:lnTo>
                  <a:lnTo>
                    <a:pt x="17577" y="9441"/>
                  </a:lnTo>
                  <a:lnTo>
                    <a:pt x="17577" y="9408"/>
                  </a:lnTo>
                  <a:lnTo>
                    <a:pt x="17043" y="9074"/>
                  </a:lnTo>
                  <a:close/>
                  <a:moveTo>
                    <a:pt x="14041" y="9107"/>
                  </a:moveTo>
                  <a:lnTo>
                    <a:pt x="13508" y="9408"/>
                  </a:lnTo>
                  <a:cubicBezTo>
                    <a:pt x="13441" y="9408"/>
                    <a:pt x="13508" y="9441"/>
                    <a:pt x="13508" y="9441"/>
                  </a:cubicBezTo>
                  <a:lnTo>
                    <a:pt x="14041" y="9774"/>
                  </a:lnTo>
                  <a:lnTo>
                    <a:pt x="14108" y="9774"/>
                  </a:lnTo>
                  <a:lnTo>
                    <a:pt x="14675" y="9474"/>
                  </a:lnTo>
                  <a:cubicBezTo>
                    <a:pt x="14708" y="9474"/>
                    <a:pt x="14708" y="9441"/>
                    <a:pt x="14675" y="9441"/>
                  </a:cubicBezTo>
                  <a:lnTo>
                    <a:pt x="14108" y="9107"/>
                  </a:lnTo>
                  <a:close/>
                  <a:moveTo>
                    <a:pt x="18845" y="9241"/>
                  </a:moveTo>
                  <a:lnTo>
                    <a:pt x="18278" y="9508"/>
                  </a:lnTo>
                  <a:lnTo>
                    <a:pt x="18278" y="9574"/>
                  </a:lnTo>
                  <a:lnTo>
                    <a:pt x="18845" y="9908"/>
                  </a:lnTo>
                  <a:lnTo>
                    <a:pt x="18911" y="9908"/>
                  </a:lnTo>
                  <a:lnTo>
                    <a:pt x="19445" y="9608"/>
                  </a:lnTo>
                  <a:lnTo>
                    <a:pt x="19445" y="9574"/>
                  </a:lnTo>
                  <a:lnTo>
                    <a:pt x="18911" y="9241"/>
                  </a:lnTo>
                  <a:close/>
                  <a:moveTo>
                    <a:pt x="16043" y="9341"/>
                  </a:moveTo>
                  <a:lnTo>
                    <a:pt x="15509" y="9641"/>
                  </a:lnTo>
                  <a:cubicBezTo>
                    <a:pt x="15442" y="9641"/>
                    <a:pt x="15442" y="9674"/>
                    <a:pt x="15509" y="9674"/>
                  </a:cubicBezTo>
                  <a:lnTo>
                    <a:pt x="16043" y="10008"/>
                  </a:lnTo>
                  <a:cubicBezTo>
                    <a:pt x="16043" y="10041"/>
                    <a:pt x="16051" y="10058"/>
                    <a:pt x="16064" y="10058"/>
                  </a:cubicBezTo>
                  <a:cubicBezTo>
                    <a:pt x="16076" y="10058"/>
                    <a:pt x="16093" y="10041"/>
                    <a:pt x="16109" y="10008"/>
                  </a:cubicBezTo>
                  <a:lnTo>
                    <a:pt x="16676" y="9741"/>
                  </a:lnTo>
                  <a:cubicBezTo>
                    <a:pt x="16710" y="9741"/>
                    <a:pt x="16676" y="9674"/>
                    <a:pt x="16676" y="9674"/>
                  </a:cubicBezTo>
                  <a:lnTo>
                    <a:pt x="16109" y="9341"/>
                  </a:lnTo>
                  <a:close/>
                  <a:moveTo>
                    <a:pt x="17777" y="9508"/>
                  </a:moveTo>
                  <a:lnTo>
                    <a:pt x="17244" y="9808"/>
                  </a:lnTo>
                  <a:lnTo>
                    <a:pt x="17244" y="9841"/>
                  </a:lnTo>
                  <a:lnTo>
                    <a:pt x="17777" y="10175"/>
                  </a:lnTo>
                  <a:lnTo>
                    <a:pt x="17877" y="10175"/>
                  </a:lnTo>
                  <a:lnTo>
                    <a:pt x="18411" y="9908"/>
                  </a:lnTo>
                  <a:lnTo>
                    <a:pt x="18411" y="9841"/>
                  </a:lnTo>
                  <a:lnTo>
                    <a:pt x="17877" y="9508"/>
                  </a:lnTo>
                  <a:close/>
                  <a:moveTo>
                    <a:pt x="14875" y="9608"/>
                  </a:moveTo>
                  <a:lnTo>
                    <a:pt x="14341" y="9908"/>
                  </a:lnTo>
                  <a:cubicBezTo>
                    <a:pt x="14275" y="9908"/>
                    <a:pt x="14341" y="9941"/>
                    <a:pt x="14341" y="9941"/>
                  </a:cubicBezTo>
                  <a:lnTo>
                    <a:pt x="14875" y="10275"/>
                  </a:lnTo>
                  <a:cubicBezTo>
                    <a:pt x="14875" y="10275"/>
                    <a:pt x="14890" y="10260"/>
                    <a:pt x="14910" y="10260"/>
                  </a:cubicBezTo>
                  <a:cubicBezTo>
                    <a:pt x="14920" y="10260"/>
                    <a:pt x="14931" y="10264"/>
                    <a:pt x="14942" y="10275"/>
                  </a:cubicBezTo>
                  <a:lnTo>
                    <a:pt x="15509" y="9975"/>
                  </a:lnTo>
                  <a:lnTo>
                    <a:pt x="15509" y="9941"/>
                  </a:lnTo>
                  <a:lnTo>
                    <a:pt x="14942" y="9608"/>
                  </a:lnTo>
                  <a:close/>
                  <a:moveTo>
                    <a:pt x="21246" y="9574"/>
                  </a:moveTo>
                  <a:lnTo>
                    <a:pt x="20713" y="9841"/>
                  </a:lnTo>
                  <a:lnTo>
                    <a:pt x="20713" y="9941"/>
                  </a:lnTo>
                  <a:lnTo>
                    <a:pt x="21380" y="10308"/>
                  </a:lnTo>
                  <a:lnTo>
                    <a:pt x="21447" y="10308"/>
                  </a:lnTo>
                  <a:lnTo>
                    <a:pt x="22014" y="10008"/>
                  </a:lnTo>
                  <a:cubicBezTo>
                    <a:pt x="22047" y="10008"/>
                    <a:pt x="22047" y="9975"/>
                    <a:pt x="22014" y="9975"/>
                  </a:cubicBezTo>
                  <a:lnTo>
                    <a:pt x="21346" y="9574"/>
                  </a:lnTo>
                  <a:close/>
                  <a:moveTo>
                    <a:pt x="19612" y="9741"/>
                  </a:moveTo>
                  <a:lnTo>
                    <a:pt x="19078" y="10008"/>
                  </a:lnTo>
                  <a:lnTo>
                    <a:pt x="19078" y="10075"/>
                  </a:lnTo>
                  <a:lnTo>
                    <a:pt x="19612" y="10408"/>
                  </a:lnTo>
                  <a:lnTo>
                    <a:pt x="19712" y="10408"/>
                  </a:lnTo>
                  <a:lnTo>
                    <a:pt x="20246" y="10108"/>
                  </a:lnTo>
                  <a:lnTo>
                    <a:pt x="20246" y="10075"/>
                  </a:lnTo>
                  <a:lnTo>
                    <a:pt x="19712" y="9741"/>
                  </a:lnTo>
                  <a:close/>
                  <a:moveTo>
                    <a:pt x="16843" y="9808"/>
                  </a:moveTo>
                  <a:lnTo>
                    <a:pt x="16276" y="10108"/>
                  </a:lnTo>
                  <a:cubicBezTo>
                    <a:pt x="16243" y="10108"/>
                    <a:pt x="16243" y="10141"/>
                    <a:pt x="16276" y="10141"/>
                  </a:cubicBezTo>
                  <a:lnTo>
                    <a:pt x="16843" y="10475"/>
                  </a:lnTo>
                  <a:lnTo>
                    <a:pt x="16910" y="10475"/>
                  </a:lnTo>
                  <a:lnTo>
                    <a:pt x="17444" y="10175"/>
                  </a:lnTo>
                  <a:lnTo>
                    <a:pt x="17444" y="10141"/>
                  </a:lnTo>
                  <a:lnTo>
                    <a:pt x="16910" y="9808"/>
                  </a:lnTo>
                  <a:close/>
                  <a:moveTo>
                    <a:pt x="18578" y="9975"/>
                  </a:moveTo>
                  <a:lnTo>
                    <a:pt x="18044" y="10275"/>
                  </a:lnTo>
                  <a:lnTo>
                    <a:pt x="18044" y="10308"/>
                  </a:lnTo>
                  <a:lnTo>
                    <a:pt x="18578" y="10642"/>
                  </a:lnTo>
                  <a:lnTo>
                    <a:pt x="18678" y="10642"/>
                  </a:lnTo>
                  <a:lnTo>
                    <a:pt x="19212" y="10342"/>
                  </a:lnTo>
                  <a:lnTo>
                    <a:pt x="19212" y="10308"/>
                  </a:lnTo>
                  <a:lnTo>
                    <a:pt x="18678" y="9975"/>
                  </a:lnTo>
                  <a:close/>
                  <a:moveTo>
                    <a:pt x="15676" y="10008"/>
                  </a:moveTo>
                  <a:lnTo>
                    <a:pt x="15109" y="10308"/>
                  </a:lnTo>
                  <a:cubicBezTo>
                    <a:pt x="15075" y="10308"/>
                    <a:pt x="15109" y="10342"/>
                    <a:pt x="15109" y="10342"/>
                  </a:cubicBezTo>
                  <a:lnTo>
                    <a:pt x="15676" y="10675"/>
                  </a:lnTo>
                  <a:lnTo>
                    <a:pt x="15742" y="10675"/>
                  </a:lnTo>
                  <a:lnTo>
                    <a:pt x="16276" y="10408"/>
                  </a:lnTo>
                  <a:lnTo>
                    <a:pt x="16276" y="10342"/>
                  </a:lnTo>
                  <a:lnTo>
                    <a:pt x="15742" y="10008"/>
                  </a:lnTo>
                  <a:close/>
                  <a:moveTo>
                    <a:pt x="20513" y="10175"/>
                  </a:moveTo>
                  <a:lnTo>
                    <a:pt x="19945" y="10475"/>
                  </a:lnTo>
                  <a:cubicBezTo>
                    <a:pt x="19912" y="10508"/>
                    <a:pt x="19912" y="10508"/>
                    <a:pt x="19945" y="10508"/>
                  </a:cubicBezTo>
                  <a:lnTo>
                    <a:pt x="20513" y="10842"/>
                  </a:lnTo>
                  <a:lnTo>
                    <a:pt x="20579" y="10842"/>
                  </a:lnTo>
                  <a:lnTo>
                    <a:pt x="21113" y="10575"/>
                  </a:lnTo>
                  <a:lnTo>
                    <a:pt x="21113" y="10508"/>
                  </a:lnTo>
                  <a:lnTo>
                    <a:pt x="20579" y="10175"/>
                  </a:lnTo>
                  <a:close/>
                  <a:moveTo>
                    <a:pt x="10505" y="7940"/>
                  </a:moveTo>
                  <a:lnTo>
                    <a:pt x="9905" y="8240"/>
                  </a:lnTo>
                  <a:cubicBezTo>
                    <a:pt x="9872" y="8240"/>
                    <a:pt x="9872" y="8273"/>
                    <a:pt x="9905" y="8273"/>
                  </a:cubicBezTo>
                  <a:lnTo>
                    <a:pt x="14508" y="10909"/>
                  </a:lnTo>
                  <a:lnTo>
                    <a:pt x="14575" y="10909"/>
                  </a:lnTo>
                  <a:lnTo>
                    <a:pt x="15109" y="10608"/>
                  </a:lnTo>
                  <a:cubicBezTo>
                    <a:pt x="15175" y="10608"/>
                    <a:pt x="15109" y="10575"/>
                    <a:pt x="15109" y="10575"/>
                  </a:cubicBezTo>
                  <a:lnTo>
                    <a:pt x="10572" y="7940"/>
                  </a:lnTo>
                  <a:close/>
                  <a:moveTo>
                    <a:pt x="17610" y="10275"/>
                  </a:moveTo>
                  <a:lnTo>
                    <a:pt x="17077" y="10542"/>
                  </a:lnTo>
                  <a:cubicBezTo>
                    <a:pt x="17043" y="10542"/>
                    <a:pt x="17077" y="10608"/>
                    <a:pt x="17077" y="10608"/>
                  </a:cubicBezTo>
                  <a:lnTo>
                    <a:pt x="17610" y="10942"/>
                  </a:lnTo>
                  <a:lnTo>
                    <a:pt x="17711" y="10942"/>
                  </a:lnTo>
                  <a:lnTo>
                    <a:pt x="18244" y="10642"/>
                  </a:lnTo>
                  <a:cubicBezTo>
                    <a:pt x="18278" y="10642"/>
                    <a:pt x="18278" y="10608"/>
                    <a:pt x="18244" y="10608"/>
                  </a:cubicBezTo>
                  <a:lnTo>
                    <a:pt x="17711" y="10275"/>
                  </a:lnTo>
                  <a:close/>
                  <a:moveTo>
                    <a:pt x="16443" y="10475"/>
                  </a:moveTo>
                  <a:lnTo>
                    <a:pt x="15909" y="10775"/>
                  </a:lnTo>
                  <a:lnTo>
                    <a:pt x="15909" y="10809"/>
                  </a:lnTo>
                  <a:lnTo>
                    <a:pt x="16443" y="11142"/>
                  </a:lnTo>
                  <a:cubicBezTo>
                    <a:pt x="16476" y="11159"/>
                    <a:pt x="16501" y="11167"/>
                    <a:pt x="16518" y="11167"/>
                  </a:cubicBezTo>
                  <a:cubicBezTo>
                    <a:pt x="16535" y="11167"/>
                    <a:pt x="16543" y="11159"/>
                    <a:pt x="16543" y="11142"/>
                  </a:cubicBezTo>
                  <a:lnTo>
                    <a:pt x="17077" y="10842"/>
                  </a:lnTo>
                  <a:lnTo>
                    <a:pt x="17077" y="10809"/>
                  </a:lnTo>
                  <a:lnTo>
                    <a:pt x="16543" y="10475"/>
                  </a:lnTo>
                  <a:close/>
                  <a:moveTo>
                    <a:pt x="19412" y="10475"/>
                  </a:moveTo>
                  <a:lnTo>
                    <a:pt x="18878" y="10775"/>
                  </a:lnTo>
                  <a:lnTo>
                    <a:pt x="18878" y="10809"/>
                  </a:lnTo>
                  <a:lnTo>
                    <a:pt x="19712" y="11309"/>
                  </a:lnTo>
                  <a:lnTo>
                    <a:pt x="19779" y="11309"/>
                  </a:lnTo>
                  <a:lnTo>
                    <a:pt x="20346" y="11009"/>
                  </a:lnTo>
                  <a:lnTo>
                    <a:pt x="20346" y="10975"/>
                  </a:lnTo>
                  <a:lnTo>
                    <a:pt x="19512" y="10475"/>
                  </a:lnTo>
                  <a:close/>
                  <a:moveTo>
                    <a:pt x="15275" y="10675"/>
                  </a:moveTo>
                  <a:lnTo>
                    <a:pt x="14742" y="10975"/>
                  </a:lnTo>
                  <a:cubicBezTo>
                    <a:pt x="14708" y="10975"/>
                    <a:pt x="14708" y="11009"/>
                    <a:pt x="14742" y="11009"/>
                  </a:cubicBezTo>
                  <a:lnTo>
                    <a:pt x="15409" y="11409"/>
                  </a:lnTo>
                  <a:lnTo>
                    <a:pt x="15476" y="11409"/>
                  </a:lnTo>
                  <a:lnTo>
                    <a:pt x="16043" y="11109"/>
                  </a:lnTo>
                  <a:lnTo>
                    <a:pt x="16043" y="11075"/>
                  </a:lnTo>
                  <a:lnTo>
                    <a:pt x="15376" y="10675"/>
                  </a:lnTo>
                  <a:close/>
                  <a:moveTo>
                    <a:pt x="17244" y="10942"/>
                  </a:moveTo>
                  <a:lnTo>
                    <a:pt x="16710" y="11242"/>
                  </a:lnTo>
                  <a:lnTo>
                    <a:pt x="16710" y="11276"/>
                  </a:lnTo>
                  <a:lnTo>
                    <a:pt x="17244" y="11609"/>
                  </a:lnTo>
                  <a:lnTo>
                    <a:pt x="17344" y="11609"/>
                  </a:lnTo>
                  <a:lnTo>
                    <a:pt x="17877" y="11309"/>
                  </a:lnTo>
                  <a:lnTo>
                    <a:pt x="17877" y="11276"/>
                  </a:lnTo>
                  <a:lnTo>
                    <a:pt x="17344" y="10942"/>
                  </a:lnTo>
                  <a:close/>
                  <a:moveTo>
                    <a:pt x="18444" y="10775"/>
                  </a:moveTo>
                  <a:lnTo>
                    <a:pt x="17911" y="11075"/>
                  </a:lnTo>
                  <a:cubicBezTo>
                    <a:pt x="17877" y="11075"/>
                    <a:pt x="17877" y="11109"/>
                    <a:pt x="17911" y="11109"/>
                  </a:cubicBezTo>
                  <a:lnTo>
                    <a:pt x="19011" y="11743"/>
                  </a:lnTo>
                  <a:lnTo>
                    <a:pt x="19078" y="11743"/>
                  </a:lnTo>
                  <a:lnTo>
                    <a:pt x="19612" y="11442"/>
                  </a:lnTo>
                  <a:lnTo>
                    <a:pt x="19612" y="11409"/>
                  </a:lnTo>
                  <a:lnTo>
                    <a:pt x="18544" y="10775"/>
                  </a:lnTo>
                  <a:close/>
                  <a:moveTo>
                    <a:pt x="16209" y="11176"/>
                  </a:moveTo>
                  <a:lnTo>
                    <a:pt x="15676" y="11476"/>
                  </a:lnTo>
                  <a:lnTo>
                    <a:pt x="15676" y="11509"/>
                  </a:lnTo>
                  <a:lnTo>
                    <a:pt x="16343" y="11909"/>
                  </a:lnTo>
                  <a:lnTo>
                    <a:pt x="16410" y="11909"/>
                  </a:lnTo>
                  <a:lnTo>
                    <a:pt x="16943" y="11609"/>
                  </a:lnTo>
                  <a:lnTo>
                    <a:pt x="16943" y="11576"/>
                  </a:lnTo>
                  <a:lnTo>
                    <a:pt x="16276" y="11176"/>
                  </a:lnTo>
                  <a:close/>
                  <a:moveTo>
                    <a:pt x="18077" y="11442"/>
                  </a:moveTo>
                  <a:lnTo>
                    <a:pt x="17544" y="11743"/>
                  </a:lnTo>
                  <a:cubicBezTo>
                    <a:pt x="17544" y="11743"/>
                    <a:pt x="17510" y="11776"/>
                    <a:pt x="17544" y="11776"/>
                  </a:cubicBezTo>
                  <a:lnTo>
                    <a:pt x="18211" y="12143"/>
                  </a:lnTo>
                  <a:lnTo>
                    <a:pt x="18278" y="12143"/>
                  </a:lnTo>
                  <a:lnTo>
                    <a:pt x="18845" y="11843"/>
                  </a:lnTo>
                  <a:cubicBezTo>
                    <a:pt x="18878" y="11843"/>
                    <a:pt x="18878" y="11809"/>
                    <a:pt x="18845" y="11809"/>
                  </a:cubicBezTo>
                  <a:lnTo>
                    <a:pt x="18178" y="11442"/>
                  </a:lnTo>
                  <a:close/>
                  <a:moveTo>
                    <a:pt x="17177" y="11776"/>
                  </a:moveTo>
                  <a:lnTo>
                    <a:pt x="16610" y="12076"/>
                  </a:lnTo>
                  <a:lnTo>
                    <a:pt x="16610" y="12110"/>
                  </a:lnTo>
                  <a:lnTo>
                    <a:pt x="17444" y="12610"/>
                  </a:lnTo>
                  <a:lnTo>
                    <a:pt x="17544" y="12610"/>
                  </a:lnTo>
                  <a:lnTo>
                    <a:pt x="18077" y="12310"/>
                  </a:lnTo>
                  <a:lnTo>
                    <a:pt x="18077" y="12276"/>
                  </a:lnTo>
                  <a:lnTo>
                    <a:pt x="17244" y="11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7"/>
            <p:cNvSpPr/>
            <p:nvPr/>
          </p:nvSpPr>
          <p:spPr>
            <a:xfrm>
              <a:off x="3057350" y="2709875"/>
              <a:ext cx="214350" cy="124275"/>
            </a:xfrm>
            <a:custGeom>
              <a:avLst/>
              <a:gdLst/>
              <a:ahLst/>
              <a:cxnLst/>
              <a:rect l="l" t="t" r="r" b="b"/>
              <a:pathLst>
                <a:path w="8574" h="4971" extrusionOk="0">
                  <a:moveTo>
                    <a:pt x="3136" y="1"/>
                  </a:moveTo>
                  <a:lnTo>
                    <a:pt x="1" y="1835"/>
                  </a:lnTo>
                  <a:lnTo>
                    <a:pt x="134" y="1869"/>
                  </a:lnTo>
                  <a:lnTo>
                    <a:pt x="5471" y="4971"/>
                  </a:lnTo>
                  <a:lnTo>
                    <a:pt x="8507" y="3236"/>
                  </a:lnTo>
                  <a:lnTo>
                    <a:pt x="8573" y="3170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7"/>
            <p:cNvSpPr/>
            <p:nvPr/>
          </p:nvSpPr>
          <p:spPr>
            <a:xfrm>
              <a:off x="3060700" y="2714050"/>
              <a:ext cx="209325" cy="120100"/>
            </a:xfrm>
            <a:custGeom>
              <a:avLst/>
              <a:gdLst/>
              <a:ahLst/>
              <a:cxnLst/>
              <a:rect l="l" t="t" r="r" b="b"/>
              <a:pathLst>
                <a:path w="8373" h="4804" extrusionOk="0">
                  <a:moveTo>
                    <a:pt x="3002" y="1"/>
                  </a:moveTo>
                  <a:lnTo>
                    <a:pt x="0" y="1702"/>
                  </a:lnTo>
                  <a:lnTo>
                    <a:pt x="5337" y="4804"/>
                  </a:lnTo>
                  <a:lnTo>
                    <a:pt x="8373" y="3069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7"/>
            <p:cNvSpPr/>
            <p:nvPr/>
          </p:nvSpPr>
          <p:spPr>
            <a:xfrm>
              <a:off x="3060700" y="2714050"/>
              <a:ext cx="209325" cy="120100"/>
            </a:xfrm>
            <a:custGeom>
              <a:avLst/>
              <a:gdLst/>
              <a:ahLst/>
              <a:cxnLst/>
              <a:rect l="l" t="t" r="r" b="b"/>
              <a:pathLst>
                <a:path w="8373" h="4804" extrusionOk="0">
                  <a:moveTo>
                    <a:pt x="3002" y="1"/>
                  </a:moveTo>
                  <a:lnTo>
                    <a:pt x="0" y="1702"/>
                  </a:lnTo>
                  <a:lnTo>
                    <a:pt x="5337" y="4804"/>
                  </a:lnTo>
                  <a:lnTo>
                    <a:pt x="8373" y="3069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7"/>
            <p:cNvSpPr/>
            <p:nvPr/>
          </p:nvSpPr>
          <p:spPr>
            <a:xfrm>
              <a:off x="3654450" y="2774100"/>
              <a:ext cx="5025" cy="3350"/>
            </a:xfrm>
            <a:custGeom>
              <a:avLst/>
              <a:gdLst/>
              <a:ahLst/>
              <a:cxnLst/>
              <a:rect l="l" t="t" r="r" b="b"/>
              <a:pathLst>
                <a:path w="201" h="134" extrusionOk="0">
                  <a:moveTo>
                    <a:pt x="201" y="0"/>
                  </a:moveTo>
                  <a:cubicBezTo>
                    <a:pt x="201" y="0"/>
                    <a:pt x="167" y="0"/>
                    <a:pt x="167" y="67"/>
                  </a:cubicBezTo>
                  <a:lnTo>
                    <a:pt x="201" y="0"/>
                  </a:lnTo>
                  <a:close/>
                  <a:moveTo>
                    <a:pt x="167" y="67"/>
                  </a:moveTo>
                  <a:cubicBezTo>
                    <a:pt x="134" y="67"/>
                    <a:pt x="34" y="100"/>
                    <a:pt x="0" y="134"/>
                  </a:cubicBezTo>
                  <a:cubicBezTo>
                    <a:pt x="100" y="100"/>
                    <a:pt x="134" y="100"/>
                    <a:pt x="167" y="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7"/>
            <p:cNvSpPr/>
            <p:nvPr/>
          </p:nvSpPr>
          <p:spPr>
            <a:xfrm>
              <a:off x="3636925" y="2776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7"/>
            <p:cNvSpPr/>
            <p:nvPr/>
          </p:nvSpPr>
          <p:spPr>
            <a:xfrm>
              <a:off x="3787875" y="1890125"/>
              <a:ext cx="642150" cy="378625"/>
            </a:xfrm>
            <a:custGeom>
              <a:avLst/>
              <a:gdLst/>
              <a:ahLst/>
              <a:cxnLst/>
              <a:rect l="l" t="t" r="r" b="b"/>
              <a:pathLst>
                <a:path w="25686" h="15145" extrusionOk="0">
                  <a:moveTo>
                    <a:pt x="15278" y="1"/>
                  </a:moveTo>
                  <a:lnTo>
                    <a:pt x="1" y="8807"/>
                  </a:lnTo>
                  <a:lnTo>
                    <a:pt x="10675" y="14978"/>
                  </a:lnTo>
                  <a:cubicBezTo>
                    <a:pt x="10875" y="15111"/>
                    <a:pt x="11142" y="15145"/>
                    <a:pt x="11375" y="15145"/>
                  </a:cubicBezTo>
                  <a:cubicBezTo>
                    <a:pt x="11642" y="15145"/>
                    <a:pt x="11842" y="15111"/>
                    <a:pt x="12042" y="15011"/>
                  </a:cubicBezTo>
                  <a:lnTo>
                    <a:pt x="24985" y="7573"/>
                  </a:lnTo>
                  <a:cubicBezTo>
                    <a:pt x="25152" y="7473"/>
                    <a:pt x="25319" y="7306"/>
                    <a:pt x="25385" y="7139"/>
                  </a:cubicBezTo>
                  <a:cubicBezTo>
                    <a:pt x="25686" y="6605"/>
                    <a:pt x="25519" y="5938"/>
                    <a:pt x="24985" y="5638"/>
                  </a:cubicBezTo>
                  <a:lnTo>
                    <a:pt x="15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7"/>
            <p:cNvSpPr/>
            <p:nvPr/>
          </p:nvSpPr>
          <p:spPr>
            <a:xfrm>
              <a:off x="3824575" y="1917650"/>
              <a:ext cx="584600" cy="341100"/>
            </a:xfrm>
            <a:custGeom>
              <a:avLst/>
              <a:gdLst/>
              <a:ahLst/>
              <a:cxnLst/>
              <a:rect l="l" t="t" r="r" b="b"/>
              <a:pathLst>
                <a:path w="23384" h="13644" extrusionOk="0">
                  <a:moveTo>
                    <a:pt x="13376" y="0"/>
                  </a:moveTo>
                  <a:lnTo>
                    <a:pt x="0" y="7739"/>
                  </a:lnTo>
                  <a:lnTo>
                    <a:pt x="0" y="8006"/>
                  </a:lnTo>
                  <a:lnTo>
                    <a:pt x="9574" y="13543"/>
                  </a:lnTo>
                  <a:cubicBezTo>
                    <a:pt x="9691" y="13610"/>
                    <a:pt x="9807" y="13644"/>
                    <a:pt x="9920" y="13644"/>
                  </a:cubicBezTo>
                  <a:cubicBezTo>
                    <a:pt x="10032" y="13644"/>
                    <a:pt x="10141" y="13610"/>
                    <a:pt x="10241" y="13543"/>
                  </a:cubicBezTo>
                  <a:lnTo>
                    <a:pt x="23183" y="6071"/>
                  </a:lnTo>
                  <a:cubicBezTo>
                    <a:pt x="23317" y="6005"/>
                    <a:pt x="23384" y="5871"/>
                    <a:pt x="23384" y="5738"/>
                  </a:cubicBezTo>
                  <a:lnTo>
                    <a:pt x="23384" y="5504"/>
                  </a:lnTo>
                  <a:lnTo>
                    <a:pt x="23183" y="5171"/>
                  </a:lnTo>
                  <a:lnTo>
                    <a:pt x="13376" y="0"/>
                  </a:lnTo>
                  <a:close/>
                </a:path>
              </a:pathLst>
            </a:custGeom>
            <a:solidFill>
              <a:srgbClr val="015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7"/>
            <p:cNvSpPr/>
            <p:nvPr/>
          </p:nvSpPr>
          <p:spPr>
            <a:xfrm>
              <a:off x="3823725" y="1910975"/>
              <a:ext cx="585450" cy="340275"/>
            </a:xfrm>
            <a:custGeom>
              <a:avLst/>
              <a:gdLst/>
              <a:ahLst/>
              <a:cxnLst/>
              <a:rect l="l" t="t" r="r" b="b"/>
              <a:pathLst>
                <a:path w="23418" h="13611" extrusionOk="0">
                  <a:moveTo>
                    <a:pt x="13777" y="1"/>
                  </a:moveTo>
                  <a:lnTo>
                    <a:pt x="1" y="7973"/>
                  </a:lnTo>
                  <a:lnTo>
                    <a:pt x="9574" y="13510"/>
                  </a:lnTo>
                  <a:cubicBezTo>
                    <a:pt x="9708" y="13577"/>
                    <a:pt x="9841" y="13610"/>
                    <a:pt x="9941" y="13610"/>
                  </a:cubicBezTo>
                  <a:cubicBezTo>
                    <a:pt x="10075" y="13610"/>
                    <a:pt x="10208" y="13577"/>
                    <a:pt x="10275" y="13510"/>
                  </a:cubicBezTo>
                  <a:lnTo>
                    <a:pt x="23184" y="6072"/>
                  </a:lnTo>
                  <a:cubicBezTo>
                    <a:pt x="23318" y="5972"/>
                    <a:pt x="23418" y="5771"/>
                    <a:pt x="23318" y="5605"/>
                  </a:cubicBezTo>
                  <a:cubicBezTo>
                    <a:pt x="23284" y="5505"/>
                    <a:pt x="23251" y="5471"/>
                    <a:pt x="23184" y="5438"/>
                  </a:cubicBezTo>
                  <a:lnTo>
                    <a:pt x="137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7"/>
            <p:cNvSpPr/>
            <p:nvPr/>
          </p:nvSpPr>
          <p:spPr>
            <a:xfrm>
              <a:off x="3834575" y="1892625"/>
              <a:ext cx="568775" cy="353000"/>
            </a:xfrm>
            <a:custGeom>
              <a:avLst/>
              <a:gdLst/>
              <a:ahLst/>
              <a:cxnLst/>
              <a:rect l="l" t="t" r="r" b="b"/>
              <a:pathLst>
                <a:path w="22751" h="14120" extrusionOk="0">
                  <a:moveTo>
                    <a:pt x="13410" y="1"/>
                  </a:moveTo>
                  <a:lnTo>
                    <a:pt x="1" y="7706"/>
                  </a:lnTo>
                  <a:lnTo>
                    <a:pt x="1" y="8707"/>
                  </a:lnTo>
                  <a:lnTo>
                    <a:pt x="9274" y="14044"/>
                  </a:lnTo>
                  <a:cubicBezTo>
                    <a:pt x="9341" y="14094"/>
                    <a:pt x="9424" y="14119"/>
                    <a:pt x="9507" y="14119"/>
                  </a:cubicBezTo>
                  <a:cubicBezTo>
                    <a:pt x="9591" y="14119"/>
                    <a:pt x="9674" y="14094"/>
                    <a:pt x="9741" y="14044"/>
                  </a:cubicBezTo>
                  <a:lnTo>
                    <a:pt x="22650" y="6572"/>
                  </a:lnTo>
                  <a:cubicBezTo>
                    <a:pt x="22683" y="6572"/>
                    <a:pt x="22750" y="6505"/>
                    <a:pt x="22750" y="6472"/>
                  </a:cubicBezTo>
                  <a:lnTo>
                    <a:pt x="22750" y="5471"/>
                  </a:lnTo>
                  <a:lnTo>
                    <a:pt x="22650" y="5338"/>
                  </a:lnTo>
                  <a:lnTo>
                    <a:pt x="13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7"/>
            <p:cNvSpPr/>
            <p:nvPr/>
          </p:nvSpPr>
          <p:spPr>
            <a:xfrm>
              <a:off x="3834575" y="1892625"/>
              <a:ext cx="569600" cy="327350"/>
            </a:xfrm>
            <a:custGeom>
              <a:avLst/>
              <a:gdLst/>
              <a:ahLst/>
              <a:cxnLst/>
              <a:rect l="l" t="t" r="r" b="b"/>
              <a:pathLst>
                <a:path w="22784" h="13094" extrusionOk="0">
                  <a:moveTo>
                    <a:pt x="13410" y="1"/>
                  </a:moveTo>
                  <a:lnTo>
                    <a:pt x="134" y="7673"/>
                  </a:lnTo>
                  <a:lnTo>
                    <a:pt x="101" y="7673"/>
                  </a:lnTo>
                  <a:lnTo>
                    <a:pt x="1" y="7706"/>
                  </a:lnTo>
                  <a:lnTo>
                    <a:pt x="134" y="7773"/>
                  </a:lnTo>
                  <a:lnTo>
                    <a:pt x="1635" y="8674"/>
                  </a:lnTo>
                  <a:lnTo>
                    <a:pt x="1935" y="8840"/>
                  </a:lnTo>
                  <a:lnTo>
                    <a:pt x="9274" y="13043"/>
                  </a:lnTo>
                  <a:cubicBezTo>
                    <a:pt x="9341" y="13077"/>
                    <a:pt x="9424" y="13093"/>
                    <a:pt x="9507" y="13093"/>
                  </a:cubicBezTo>
                  <a:cubicBezTo>
                    <a:pt x="9591" y="13093"/>
                    <a:pt x="9674" y="13077"/>
                    <a:pt x="9741" y="13043"/>
                  </a:cubicBezTo>
                  <a:lnTo>
                    <a:pt x="22650" y="5571"/>
                  </a:lnTo>
                  <a:cubicBezTo>
                    <a:pt x="22750" y="5538"/>
                    <a:pt x="22783" y="5438"/>
                    <a:pt x="22750" y="5405"/>
                  </a:cubicBezTo>
                  <a:cubicBezTo>
                    <a:pt x="22750" y="5371"/>
                    <a:pt x="22683" y="5338"/>
                    <a:pt x="22650" y="5338"/>
                  </a:cubicBezTo>
                  <a:lnTo>
                    <a:pt x="22517" y="5238"/>
                  </a:lnTo>
                  <a:lnTo>
                    <a:pt x="134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7"/>
            <p:cNvSpPr/>
            <p:nvPr/>
          </p:nvSpPr>
          <p:spPr>
            <a:xfrm>
              <a:off x="4072250" y="2030225"/>
              <a:ext cx="331100" cy="216025"/>
            </a:xfrm>
            <a:custGeom>
              <a:avLst/>
              <a:gdLst/>
              <a:ahLst/>
              <a:cxnLst/>
              <a:rect l="l" t="t" r="r" b="b"/>
              <a:pathLst>
                <a:path w="13244" h="8641" extrusionOk="0">
                  <a:moveTo>
                    <a:pt x="13243" y="1"/>
                  </a:moveTo>
                  <a:cubicBezTo>
                    <a:pt x="13243" y="34"/>
                    <a:pt x="13176" y="134"/>
                    <a:pt x="13143" y="134"/>
                  </a:cubicBezTo>
                  <a:lnTo>
                    <a:pt x="234" y="7539"/>
                  </a:lnTo>
                  <a:cubicBezTo>
                    <a:pt x="134" y="7573"/>
                    <a:pt x="100" y="7639"/>
                    <a:pt x="0" y="7639"/>
                  </a:cubicBezTo>
                  <a:lnTo>
                    <a:pt x="0" y="8640"/>
                  </a:lnTo>
                  <a:cubicBezTo>
                    <a:pt x="100" y="8640"/>
                    <a:pt x="167" y="8640"/>
                    <a:pt x="234" y="8573"/>
                  </a:cubicBezTo>
                  <a:lnTo>
                    <a:pt x="13143" y="1135"/>
                  </a:lnTo>
                  <a:cubicBezTo>
                    <a:pt x="13176" y="1068"/>
                    <a:pt x="13243" y="1035"/>
                    <a:pt x="13243" y="1001"/>
                  </a:cubicBezTo>
                  <a:lnTo>
                    <a:pt x="132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7"/>
            <p:cNvSpPr/>
            <p:nvPr/>
          </p:nvSpPr>
          <p:spPr>
            <a:xfrm>
              <a:off x="3834575" y="1888450"/>
              <a:ext cx="564600" cy="328800"/>
            </a:xfrm>
            <a:custGeom>
              <a:avLst/>
              <a:gdLst/>
              <a:ahLst/>
              <a:cxnLst/>
              <a:rect l="l" t="t" r="r" b="b"/>
              <a:pathLst>
                <a:path w="22584" h="13152" extrusionOk="0">
                  <a:moveTo>
                    <a:pt x="13343" y="1"/>
                  </a:moveTo>
                  <a:lnTo>
                    <a:pt x="1" y="7740"/>
                  </a:lnTo>
                  <a:lnTo>
                    <a:pt x="1668" y="8707"/>
                  </a:lnTo>
                  <a:lnTo>
                    <a:pt x="1935" y="8874"/>
                  </a:lnTo>
                  <a:lnTo>
                    <a:pt x="9274" y="13077"/>
                  </a:lnTo>
                  <a:cubicBezTo>
                    <a:pt x="9341" y="13127"/>
                    <a:pt x="9424" y="13152"/>
                    <a:pt x="9507" y="13152"/>
                  </a:cubicBezTo>
                  <a:cubicBezTo>
                    <a:pt x="9591" y="13152"/>
                    <a:pt x="9674" y="13127"/>
                    <a:pt x="9741" y="13077"/>
                  </a:cubicBezTo>
                  <a:lnTo>
                    <a:pt x="21282" y="6406"/>
                  </a:lnTo>
                  <a:lnTo>
                    <a:pt x="21583" y="6239"/>
                  </a:lnTo>
                  <a:cubicBezTo>
                    <a:pt x="21950" y="6039"/>
                    <a:pt x="22283" y="5738"/>
                    <a:pt x="22483" y="5405"/>
                  </a:cubicBezTo>
                  <a:lnTo>
                    <a:pt x="22517" y="5371"/>
                  </a:lnTo>
                  <a:cubicBezTo>
                    <a:pt x="22517" y="5371"/>
                    <a:pt x="22517" y="5338"/>
                    <a:pt x="22583" y="5305"/>
                  </a:cubicBezTo>
                  <a:cubicBezTo>
                    <a:pt x="22583" y="5171"/>
                    <a:pt x="22517" y="5071"/>
                    <a:pt x="22417" y="5038"/>
                  </a:cubicBezTo>
                  <a:cubicBezTo>
                    <a:pt x="22116" y="4971"/>
                    <a:pt x="21816" y="4838"/>
                    <a:pt x="21516" y="4671"/>
                  </a:cubicBezTo>
                  <a:lnTo>
                    <a:pt x="133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7"/>
            <p:cNvSpPr/>
            <p:nvPr/>
          </p:nvSpPr>
          <p:spPr>
            <a:xfrm>
              <a:off x="3864600" y="2078175"/>
              <a:ext cx="17525" cy="7750"/>
            </a:xfrm>
            <a:custGeom>
              <a:avLst/>
              <a:gdLst/>
              <a:ahLst/>
              <a:cxnLst/>
              <a:rect l="l" t="t" r="r" b="b"/>
              <a:pathLst>
                <a:path w="701" h="310" extrusionOk="0">
                  <a:moveTo>
                    <a:pt x="338" y="1"/>
                  </a:moveTo>
                  <a:cubicBezTo>
                    <a:pt x="267" y="1"/>
                    <a:pt x="201" y="17"/>
                    <a:pt x="134" y="51"/>
                  </a:cubicBezTo>
                  <a:cubicBezTo>
                    <a:pt x="0" y="117"/>
                    <a:pt x="0" y="218"/>
                    <a:pt x="134" y="284"/>
                  </a:cubicBezTo>
                  <a:cubicBezTo>
                    <a:pt x="201" y="301"/>
                    <a:pt x="276" y="309"/>
                    <a:pt x="351" y="309"/>
                  </a:cubicBezTo>
                  <a:cubicBezTo>
                    <a:pt x="426" y="309"/>
                    <a:pt x="501" y="301"/>
                    <a:pt x="567" y="284"/>
                  </a:cubicBezTo>
                  <a:cubicBezTo>
                    <a:pt x="601" y="284"/>
                    <a:pt x="634" y="251"/>
                    <a:pt x="634" y="218"/>
                  </a:cubicBezTo>
                  <a:cubicBezTo>
                    <a:pt x="701" y="117"/>
                    <a:pt x="634" y="84"/>
                    <a:pt x="567" y="51"/>
                  </a:cubicBezTo>
                  <a:cubicBezTo>
                    <a:pt x="484" y="17"/>
                    <a:pt x="409" y="1"/>
                    <a:pt x="3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7"/>
            <p:cNvSpPr/>
            <p:nvPr/>
          </p:nvSpPr>
          <p:spPr>
            <a:xfrm>
              <a:off x="3836250" y="2057625"/>
              <a:ext cx="39225" cy="28500"/>
            </a:xfrm>
            <a:custGeom>
              <a:avLst/>
              <a:gdLst/>
              <a:ahLst/>
              <a:cxnLst/>
              <a:rect l="l" t="t" r="r" b="b"/>
              <a:pathLst>
                <a:path w="1569" h="1140" extrusionOk="0">
                  <a:moveTo>
                    <a:pt x="571" y="1"/>
                  </a:moveTo>
                  <a:cubicBezTo>
                    <a:pt x="477" y="1"/>
                    <a:pt x="375" y="26"/>
                    <a:pt x="267" y="72"/>
                  </a:cubicBezTo>
                  <a:cubicBezTo>
                    <a:pt x="67" y="239"/>
                    <a:pt x="0" y="472"/>
                    <a:pt x="0" y="739"/>
                  </a:cubicBezTo>
                  <a:lnTo>
                    <a:pt x="0" y="939"/>
                  </a:lnTo>
                  <a:lnTo>
                    <a:pt x="167" y="873"/>
                  </a:lnTo>
                  <a:lnTo>
                    <a:pt x="167" y="739"/>
                  </a:lnTo>
                  <a:cubicBezTo>
                    <a:pt x="100" y="539"/>
                    <a:pt x="200" y="306"/>
                    <a:pt x="367" y="206"/>
                  </a:cubicBezTo>
                  <a:cubicBezTo>
                    <a:pt x="401" y="139"/>
                    <a:pt x="434" y="139"/>
                    <a:pt x="534" y="139"/>
                  </a:cubicBezTo>
                  <a:cubicBezTo>
                    <a:pt x="601" y="139"/>
                    <a:pt x="701" y="206"/>
                    <a:pt x="767" y="239"/>
                  </a:cubicBezTo>
                  <a:cubicBezTo>
                    <a:pt x="1101" y="439"/>
                    <a:pt x="1335" y="773"/>
                    <a:pt x="1401" y="1140"/>
                  </a:cubicBezTo>
                  <a:lnTo>
                    <a:pt x="1568" y="1140"/>
                  </a:lnTo>
                  <a:cubicBezTo>
                    <a:pt x="1435" y="739"/>
                    <a:pt x="1201" y="339"/>
                    <a:pt x="868" y="106"/>
                  </a:cubicBezTo>
                  <a:cubicBezTo>
                    <a:pt x="778" y="34"/>
                    <a:pt x="679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7"/>
            <p:cNvSpPr/>
            <p:nvPr/>
          </p:nvSpPr>
          <p:spPr>
            <a:xfrm>
              <a:off x="3837075" y="208360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1"/>
                  </a:moveTo>
                  <a:cubicBezTo>
                    <a:pt x="1" y="1"/>
                    <a:pt x="1" y="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7"/>
            <p:cNvSpPr/>
            <p:nvPr/>
          </p:nvSpPr>
          <p:spPr>
            <a:xfrm>
              <a:off x="3897125" y="2059625"/>
              <a:ext cx="16700" cy="8575"/>
            </a:xfrm>
            <a:custGeom>
              <a:avLst/>
              <a:gdLst/>
              <a:ahLst/>
              <a:cxnLst/>
              <a:rect l="l" t="t" r="r" b="b"/>
              <a:pathLst>
                <a:path w="668" h="343" extrusionOk="0">
                  <a:moveTo>
                    <a:pt x="351" y="0"/>
                  </a:moveTo>
                  <a:cubicBezTo>
                    <a:pt x="276" y="0"/>
                    <a:pt x="200" y="9"/>
                    <a:pt x="134" y="26"/>
                  </a:cubicBezTo>
                  <a:cubicBezTo>
                    <a:pt x="100" y="26"/>
                    <a:pt x="67" y="59"/>
                    <a:pt x="67" y="126"/>
                  </a:cubicBezTo>
                  <a:cubicBezTo>
                    <a:pt x="0" y="192"/>
                    <a:pt x="67" y="226"/>
                    <a:pt x="134" y="292"/>
                  </a:cubicBezTo>
                  <a:cubicBezTo>
                    <a:pt x="200" y="326"/>
                    <a:pt x="276" y="342"/>
                    <a:pt x="351" y="342"/>
                  </a:cubicBezTo>
                  <a:cubicBezTo>
                    <a:pt x="426" y="342"/>
                    <a:pt x="501" y="326"/>
                    <a:pt x="567" y="292"/>
                  </a:cubicBezTo>
                  <a:cubicBezTo>
                    <a:pt x="601" y="292"/>
                    <a:pt x="634" y="226"/>
                    <a:pt x="634" y="192"/>
                  </a:cubicBezTo>
                  <a:cubicBezTo>
                    <a:pt x="667" y="126"/>
                    <a:pt x="634" y="59"/>
                    <a:pt x="567" y="26"/>
                  </a:cubicBezTo>
                  <a:cubicBezTo>
                    <a:pt x="501" y="9"/>
                    <a:pt x="426" y="0"/>
                    <a:pt x="3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7"/>
            <p:cNvSpPr/>
            <p:nvPr/>
          </p:nvSpPr>
          <p:spPr>
            <a:xfrm>
              <a:off x="3867925" y="2039075"/>
              <a:ext cx="41725" cy="28700"/>
            </a:xfrm>
            <a:custGeom>
              <a:avLst/>
              <a:gdLst/>
              <a:ahLst/>
              <a:cxnLst/>
              <a:rect l="l" t="t" r="r" b="b"/>
              <a:pathLst>
                <a:path w="1669" h="1148" extrusionOk="0">
                  <a:moveTo>
                    <a:pt x="629" y="0"/>
                  </a:moveTo>
                  <a:cubicBezTo>
                    <a:pt x="538" y="0"/>
                    <a:pt x="439" y="17"/>
                    <a:pt x="334" y="47"/>
                  </a:cubicBezTo>
                  <a:cubicBezTo>
                    <a:pt x="134" y="214"/>
                    <a:pt x="1" y="481"/>
                    <a:pt x="68" y="714"/>
                  </a:cubicBezTo>
                  <a:lnTo>
                    <a:pt x="68" y="948"/>
                  </a:lnTo>
                  <a:lnTo>
                    <a:pt x="201" y="848"/>
                  </a:lnTo>
                  <a:lnTo>
                    <a:pt x="201" y="714"/>
                  </a:lnTo>
                  <a:cubicBezTo>
                    <a:pt x="168" y="514"/>
                    <a:pt x="268" y="314"/>
                    <a:pt x="434" y="180"/>
                  </a:cubicBezTo>
                  <a:cubicBezTo>
                    <a:pt x="468" y="147"/>
                    <a:pt x="501" y="147"/>
                    <a:pt x="601" y="147"/>
                  </a:cubicBezTo>
                  <a:cubicBezTo>
                    <a:pt x="668" y="147"/>
                    <a:pt x="768" y="180"/>
                    <a:pt x="835" y="214"/>
                  </a:cubicBezTo>
                  <a:cubicBezTo>
                    <a:pt x="1168" y="447"/>
                    <a:pt x="1402" y="781"/>
                    <a:pt x="1502" y="1148"/>
                  </a:cubicBezTo>
                  <a:lnTo>
                    <a:pt x="1669" y="1148"/>
                  </a:lnTo>
                  <a:cubicBezTo>
                    <a:pt x="1535" y="714"/>
                    <a:pt x="1302" y="314"/>
                    <a:pt x="935" y="80"/>
                  </a:cubicBezTo>
                  <a:cubicBezTo>
                    <a:pt x="843" y="25"/>
                    <a:pt x="741" y="0"/>
                    <a:pt x="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7"/>
            <p:cNvSpPr/>
            <p:nvPr/>
          </p:nvSpPr>
          <p:spPr>
            <a:xfrm>
              <a:off x="3929650" y="2040850"/>
              <a:ext cx="16700" cy="9625"/>
            </a:xfrm>
            <a:custGeom>
              <a:avLst/>
              <a:gdLst/>
              <a:ahLst/>
              <a:cxnLst/>
              <a:rect l="l" t="t" r="r" b="b"/>
              <a:pathLst>
                <a:path w="668" h="385" extrusionOk="0">
                  <a:moveTo>
                    <a:pt x="334" y="1"/>
                  </a:moveTo>
                  <a:cubicBezTo>
                    <a:pt x="259" y="1"/>
                    <a:pt x="184" y="26"/>
                    <a:pt x="134" y="76"/>
                  </a:cubicBezTo>
                  <a:cubicBezTo>
                    <a:pt x="100" y="76"/>
                    <a:pt x="34" y="109"/>
                    <a:pt x="34" y="143"/>
                  </a:cubicBezTo>
                  <a:cubicBezTo>
                    <a:pt x="0" y="243"/>
                    <a:pt x="34" y="276"/>
                    <a:pt x="134" y="310"/>
                  </a:cubicBezTo>
                  <a:cubicBezTo>
                    <a:pt x="200" y="360"/>
                    <a:pt x="275" y="385"/>
                    <a:pt x="346" y="385"/>
                  </a:cubicBezTo>
                  <a:cubicBezTo>
                    <a:pt x="417" y="385"/>
                    <a:pt x="484" y="360"/>
                    <a:pt x="534" y="310"/>
                  </a:cubicBezTo>
                  <a:cubicBezTo>
                    <a:pt x="601" y="310"/>
                    <a:pt x="634" y="276"/>
                    <a:pt x="634" y="243"/>
                  </a:cubicBezTo>
                  <a:cubicBezTo>
                    <a:pt x="667" y="143"/>
                    <a:pt x="634" y="109"/>
                    <a:pt x="534" y="76"/>
                  </a:cubicBezTo>
                  <a:cubicBezTo>
                    <a:pt x="484" y="26"/>
                    <a:pt x="409" y="1"/>
                    <a:pt x="3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7"/>
            <p:cNvSpPr/>
            <p:nvPr/>
          </p:nvSpPr>
          <p:spPr>
            <a:xfrm>
              <a:off x="3900450" y="2020100"/>
              <a:ext cx="39225" cy="28500"/>
            </a:xfrm>
            <a:custGeom>
              <a:avLst/>
              <a:gdLst/>
              <a:ahLst/>
              <a:cxnLst/>
              <a:rect l="l" t="t" r="r" b="b"/>
              <a:pathLst>
                <a:path w="1569" h="1140" extrusionOk="0">
                  <a:moveTo>
                    <a:pt x="576" y="1"/>
                  </a:moveTo>
                  <a:cubicBezTo>
                    <a:pt x="487" y="1"/>
                    <a:pt x="394" y="26"/>
                    <a:pt x="301" y="72"/>
                  </a:cubicBezTo>
                  <a:cubicBezTo>
                    <a:pt x="134" y="239"/>
                    <a:pt x="1" y="472"/>
                    <a:pt x="1" y="739"/>
                  </a:cubicBezTo>
                  <a:lnTo>
                    <a:pt x="1" y="939"/>
                  </a:lnTo>
                  <a:lnTo>
                    <a:pt x="168" y="873"/>
                  </a:lnTo>
                  <a:lnTo>
                    <a:pt x="168" y="739"/>
                  </a:lnTo>
                  <a:cubicBezTo>
                    <a:pt x="134" y="539"/>
                    <a:pt x="201" y="306"/>
                    <a:pt x="368" y="172"/>
                  </a:cubicBezTo>
                  <a:cubicBezTo>
                    <a:pt x="434" y="139"/>
                    <a:pt x="468" y="139"/>
                    <a:pt x="534" y="139"/>
                  </a:cubicBezTo>
                  <a:cubicBezTo>
                    <a:pt x="635" y="139"/>
                    <a:pt x="701" y="172"/>
                    <a:pt x="801" y="239"/>
                  </a:cubicBezTo>
                  <a:cubicBezTo>
                    <a:pt x="1135" y="439"/>
                    <a:pt x="1335" y="773"/>
                    <a:pt x="1402" y="1140"/>
                  </a:cubicBezTo>
                  <a:lnTo>
                    <a:pt x="1569" y="1140"/>
                  </a:lnTo>
                  <a:cubicBezTo>
                    <a:pt x="1468" y="739"/>
                    <a:pt x="1202" y="339"/>
                    <a:pt x="868" y="105"/>
                  </a:cubicBezTo>
                  <a:cubicBezTo>
                    <a:pt x="779" y="34"/>
                    <a:pt x="680" y="1"/>
                    <a:pt x="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7"/>
            <p:cNvSpPr/>
            <p:nvPr/>
          </p:nvSpPr>
          <p:spPr>
            <a:xfrm>
              <a:off x="3962175" y="2022300"/>
              <a:ext cx="16700" cy="9200"/>
            </a:xfrm>
            <a:custGeom>
              <a:avLst/>
              <a:gdLst/>
              <a:ahLst/>
              <a:cxnLst/>
              <a:rect l="l" t="t" r="r" b="b"/>
              <a:pathLst>
                <a:path w="668" h="368" extrusionOk="0">
                  <a:moveTo>
                    <a:pt x="321" y="1"/>
                  </a:moveTo>
                  <a:cubicBezTo>
                    <a:pt x="250" y="1"/>
                    <a:pt x="184" y="17"/>
                    <a:pt x="134" y="51"/>
                  </a:cubicBezTo>
                  <a:cubicBezTo>
                    <a:pt x="67" y="51"/>
                    <a:pt x="34" y="118"/>
                    <a:pt x="34" y="151"/>
                  </a:cubicBezTo>
                  <a:cubicBezTo>
                    <a:pt x="0" y="218"/>
                    <a:pt x="34" y="284"/>
                    <a:pt x="134" y="318"/>
                  </a:cubicBezTo>
                  <a:cubicBezTo>
                    <a:pt x="184" y="351"/>
                    <a:pt x="250" y="368"/>
                    <a:pt x="321" y="368"/>
                  </a:cubicBezTo>
                  <a:cubicBezTo>
                    <a:pt x="392" y="368"/>
                    <a:pt x="467" y="351"/>
                    <a:pt x="534" y="318"/>
                  </a:cubicBezTo>
                  <a:cubicBezTo>
                    <a:pt x="667" y="218"/>
                    <a:pt x="667" y="151"/>
                    <a:pt x="534" y="51"/>
                  </a:cubicBezTo>
                  <a:cubicBezTo>
                    <a:pt x="467" y="17"/>
                    <a:pt x="392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7"/>
            <p:cNvSpPr/>
            <p:nvPr/>
          </p:nvSpPr>
          <p:spPr>
            <a:xfrm>
              <a:off x="3932975" y="2001550"/>
              <a:ext cx="39225" cy="28700"/>
            </a:xfrm>
            <a:custGeom>
              <a:avLst/>
              <a:gdLst/>
              <a:ahLst/>
              <a:cxnLst/>
              <a:rect l="l" t="t" r="r" b="b"/>
              <a:pathLst>
                <a:path w="1569" h="1148" extrusionOk="0">
                  <a:moveTo>
                    <a:pt x="568" y="0"/>
                  </a:moveTo>
                  <a:cubicBezTo>
                    <a:pt x="481" y="0"/>
                    <a:pt x="391" y="17"/>
                    <a:pt x="301" y="47"/>
                  </a:cubicBezTo>
                  <a:cubicBezTo>
                    <a:pt x="101" y="214"/>
                    <a:pt x="1" y="481"/>
                    <a:pt x="1" y="714"/>
                  </a:cubicBezTo>
                  <a:lnTo>
                    <a:pt x="1" y="948"/>
                  </a:lnTo>
                  <a:lnTo>
                    <a:pt x="167" y="847"/>
                  </a:lnTo>
                  <a:lnTo>
                    <a:pt x="167" y="714"/>
                  </a:lnTo>
                  <a:cubicBezTo>
                    <a:pt x="101" y="514"/>
                    <a:pt x="201" y="314"/>
                    <a:pt x="368" y="180"/>
                  </a:cubicBezTo>
                  <a:cubicBezTo>
                    <a:pt x="401" y="147"/>
                    <a:pt x="468" y="147"/>
                    <a:pt x="534" y="147"/>
                  </a:cubicBezTo>
                  <a:cubicBezTo>
                    <a:pt x="601" y="147"/>
                    <a:pt x="701" y="180"/>
                    <a:pt x="801" y="214"/>
                  </a:cubicBezTo>
                  <a:cubicBezTo>
                    <a:pt x="1135" y="447"/>
                    <a:pt x="1335" y="781"/>
                    <a:pt x="1402" y="1148"/>
                  </a:cubicBezTo>
                  <a:lnTo>
                    <a:pt x="1568" y="1148"/>
                  </a:lnTo>
                  <a:cubicBezTo>
                    <a:pt x="1435" y="714"/>
                    <a:pt x="1202" y="347"/>
                    <a:pt x="868" y="80"/>
                  </a:cubicBezTo>
                  <a:cubicBezTo>
                    <a:pt x="776" y="25"/>
                    <a:pt x="674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7"/>
            <p:cNvSpPr/>
            <p:nvPr/>
          </p:nvSpPr>
          <p:spPr>
            <a:xfrm>
              <a:off x="3994700" y="2003325"/>
              <a:ext cx="16700" cy="9625"/>
            </a:xfrm>
            <a:custGeom>
              <a:avLst/>
              <a:gdLst/>
              <a:ahLst/>
              <a:cxnLst/>
              <a:rect l="l" t="t" r="r" b="b"/>
              <a:pathLst>
                <a:path w="668" h="385" extrusionOk="0">
                  <a:moveTo>
                    <a:pt x="317" y="1"/>
                  </a:moveTo>
                  <a:cubicBezTo>
                    <a:pt x="242" y="1"/>
                    <a:pt x="167" y="26"/>
                    <a:pt x="100" y="76"/>
                  </a:cubicBezTo>
                  <a:cubicBezTo>
                    <a:pt x="0" y="143"/>
                    <a:pt x="0" y="243"/>
                    <a:pt x="100" y="309"/>
                  </a:cubicBezTo>
                  <a:cubicBezTo>
                    <a:pt x="167" y="359"/>
                    <a:pt x="242" y="384"/>
                    <a:pt x="317" y="384"/>
                  </a:cubicBezTo>
                  <a:cubicBezTo>
                    <a:pt x="392" y="384"/>
                    <a:pt x="467" y="359"/>
                    <a:pt x="534" y="309"/>
                  </a:cubicBezTo>
                  <a:cubicBezTo>
                    <a:pt x="667" y="243"/>
                    <a:pt x="667" y="143"/>
                    <a:pt x="534" y="76"/>
                  </a:cubicBezTo>
                  <a:cubicBezTo>
                    <a:pt x="467" y="26"/>
                    <a:pt x="392" y="1"/>
                    <a:pt x="3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7"/>
            <p:cNvSpPr/>
            <p:nvPr/>
          </p:nvSpPr>
          <p:spPr>
            <a:xfrm>
              <a:off x="3965500" y="1982575"/>
              <a:ext cx="39225" cy="28500"/>
            </a:xfrm>
            <a:custGeom>
              <a:avLst/>
              <a:gdLst/>
              <a:ahLst/>
              <a:cxnLst/>
              <a:rect l="l" t="t" r="r" b="b"/>
              <a:pathLst>
                <a:path w="1569" h="1140" extrusionOk="0">
                  <a:moveTo>
                    <a:pt x="558" y="1"/>
                  </a:moveTo>
                  <a:cubicBezTo>
                    <a:pt x="460" y="1"/>
                    <a:pt x="360" y="26"/>
                    <a:pt x="267" y="72"/>
                  </a:cubicBezTo>
                  <a:cubicBezTo>
                    <a:pt x="101" y="239"/>
                    <a:pt x="1" y="472"/>
                    <a:pt x="1" y="739"/>
                  </a:cubicBezTo>
                  <a:lnTo>
                    <a:pt x="1" y="939"/>
                  </a:lnTo>
                  <a:lnTo>
                    <a:pt x="134" y="873"/>
                  </a:lnTo>
                  <a:lnTo>
                    <a:pt x="134" y="739"/>
                  </a:lnTo>
                  <a:cubicBezTo>
                    <a:pt x="101" y="539"/>
                    <a:pt x="201" y="306"/>
                    <a:pt x="368" y="205"/>
                  </a:cubicBezTo>
                  <a:cubicBezTo>
                    <a:pt x="401" y="139"/>
                    <a:pt x="434" y="139"/>
                    <a:pt x="534" y="139"/>
                  </a:cubicBezTo>
                  <a:cubicBezTo>
                    <a:pt x="601" y="139"/>
                    <a:pt x="701" y="205"/>
                    <a:pt x="768" y="239"/>
                  </a:cubicBezTo>
                  <a:cubicBezTo>
                    <a:pt x="1101" y="439"/>
                    <a:pt x="1302" y="773"/>
                    <a:pt x="1402" y="1139"/>
                  </a:cubicBezTo>
                  <a:lnTo>
                    <a:pt x="1568" y="1139"/>
                  </a:lnTo>
                  <a:cubicBezTo>
                    <a:pt x="1435" y="739"/>
                    <a:pt x="1201" y="339"/>
                    <a:pt x="868" y="105"/>
                  </a:cubicBezTo>
                  <a:cubicBezTo>
                    <a:pt x="779" y="34"/>
                    <a:pt x="670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7"/>
            <p:cNvSpPr/>
            <p:nvPr/>
          </p:nvSpPr>
          <p:spPr>
            <a:xfrm>
              <a:off x="4026375" y="1984775"/>
              <a:ext cx="16700" cy="8575"/>
            </a:xfrm>
            <a:custGeom>
              <a:avLst/>
              <a:gdLst/>
              <a:ahLst/>
              <a:cxnLst/>
              <a:rect l="l" t="t" r="r" b="b"/>
              <a:pathLst>
                <a:path w="668" h="343" extrusionOk="0">
                  <a:moveTo>
                    <a:pt x="347" y="1"/>
                  </a:moveTo>
                  <a:cubicBezTo>
                    <a:pt x="276" y="1"/>
                    <a:pt x="201" y="17"/>
                    <a:pt x="134" y="51"/>
                  </a:cubicBezTo>
                  <a:cubicBezTo>
                    <a:pt x="1" y="151"/>
                    <a:pt x="1" y="218"/>
                    <a:pt x="134" y="318"/>
                  </a:cubicBezTo>
                  <a:cubicBezTo>
                    <a:pt x="201" y="334"/>
                    <a:pt x="276" y="343"/>
                    <a:pt x="347" y="343"/>
                  </a:cubicBezTo>
                  <a:cubicBezTo>
                    <a:pt x="418" y="343"/>
                    <a:pt x="484" y="334"/>
                    <a:pt x="534" y="318"/>
                  </a:cubicBezTo>
                  <a:cubicBezTo>
                    <a:pt x="601" y="318"/>
                    <a:pt x="634" y="284"/>
                    <a:pt x="634" y="218"/>
                  </a:cubicBezTo>
                  <a:cubicBezTo>
                    <a:pt x="668" y="151"/>
                    <a:pt x="634" y="117"/>
                    <a:pt x="534" y="51"/>
                  </a:cubicBezTo>
                  <a:cubicBezTo>
                    <a:pt x="484" y="17"/>
                    <a:pt x="418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7"/>
            <p:cNvSpPr/>
            <p:nvPr/>
          </p:nvSpPr>
          <p:spPr>
            <a:xfrm>
              <a:off x="3997200" y="1965075"/>
              <a:ext cx="41725" cy="28475"/>
            </a:xfrm>
            <a:custGeom>
              <a:avLst/>
              <a:gdLst/>
              <a:ahLst/>
              <a:cxnLst/>
              <a:rect l="l" t="t" r="r" b="b"/>
              <a:pathLst>
                <a:path w="1669" h="1139" extrusionOk="0">
                  <a:moveTo>
                    <a:pt x="624" y="0"/>
                  </a:moveTo>
                  <a:cubicBezTo>
                    <a:pt x="527" y="0"/>
                    <a:pt x="427" y="25"/>
                    <a:pt x="334" y="72"/>
                  </a:cubicBezTo>
                  <a:cubicBezTo>
                    <a:pt x="134" y="238"/>
                    <a:pt x="0" y="438"/>
                    <a:pt x="34" y="739"/>
                  </a:cubicBezTo>
                  <a:lnTo>
                    <a:pt x="34" y="939"/>
                  </a:lnTo>
                  <a:lnTo>
                    <a:pt x="200" y="839"/>
                  </a:lnTo>
                  <a:lnTo>
                    <a:pt x="200" y="739"/>
                  </a:lnTo>
                  <a:cubicBezTo>
                    <a:pt x="167" y="505"/>
                    <a:pt x="267" y="305"/>
                    <a:pt x="434" y="172"/>
                  </a:cubicBezTo>
                  <a:cubicBezTo>
                    <a:pt x="467" y="138"/>
                    <a:pt x="501" y="138"/>
                    <a:pt x="601" y="138"/>
                  </a:cubicBezTo>
                  <a:cubicBezTo>
                    <a:pt x="667" y="138"/>
                    <a:pt x="767" y="172"/>
                    <a:pt x="834" y="238"/>
                  </a:cubicBezTo>
                  <a:cubicBezTo>
                    <a:pt x="1168" y="438"/>
                    <a:pt x="1368" y="772"/>
                    <a:pt x="1501" y="1139"/>
                  </a:cubicBezTo>
                  <a:lnTo>
                    <a:pt x="1668" y="1139"/>
                  </a:lnTo>
                  <a:cubicBezTo>
                    <a:pt x="1535" y="705"/>
                    <a:pt x="1301" y="338"/>
                    <a:pt x="934" y="105"/>
                  </a:cubicBezTo>
                  <a:cubicBezTo>
                    <a:pt x="845" y="33"/>
                    <a:pt x="736" y="0"/>
                    <a:pt x="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7"/>
            <p:cNvSpPr/>
            <p:nvPr/>
          </p:nvSpPr>
          <p:spPr>
            <a:xfrm>
              <a:off x="4058900" y="1965800"/>
              <a:ext cx="16700" cy="9000"/>
            </a:xfrm>
            <a:custGeom>
              <a:avLst/>
              <a:gdLst/>
              <a:ahLst/>
              <a:cxnLst/>
              <a:rect l="l" t="t" r="r" b="b"/>
              <a:pathLst>
                <a:path w="668" h="360" extrusionOk="0">
                  <a:moveTo>
                    <a:pt x="347" y="1"/>
                  </a:moveTo>
                  <a:cubicBezTo>
                    <a:pt x="276" y="1"/>
                    <a:pt x="201" y="26"/>
                    <a:pt x="134" y="76"/>
                  </a:cubicBezTo>
                  <a:cubicBezTo>
                    <a:pt x="101" y="76"/>
                    <a:pt x="34" y="109"/>
                    <a:pt x="34" y="143"/>
                  </a:cubicBezTo>
                  <a:cubicBezTo>
                    <a:pt x="1" y="243"/>
                    <a:pt x="34" y="276"/>
                    <a:pt x="134" y="309"/>
                  </a:cubicBezTo>
                  <a:cubicBezTo>
                    <a:pt x="201" y="343"/>
                    <a:pt x="276" y="359"/>
                    <a:pt x="347" y="359"/>
                  </a:cubicBezTo>
                  <a:cubicBezTo>
                    <a:pt x="418" y="359"/>
                    <a:pt x="484" y="343"/>
                    <a:pt x="534" y="309"/>
                  </a:cubicBezTo>
                  <a:cubicBezTo>
                    <a:pt x="568" y="309"/>
                    <a:pt x="634" y="276"/>
                    <a:pt x="634" y="243"/>
                  </a:cubicBezTo>
                  <a:cubicBezTo>
                    <a:pt x="668" y="143"/>
                    <a:pt x="634" y="109"/>
                    <a:pt x="534" y="76"/>
                  </a:cubicBezTo>
                  <a:cubicBezTo>
                    <a:pt x="484" y="26"/>
                    <a:pt x="418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7"/>
            <p:cNvSpPr/>
            <p:nvPr/>
          </p:nvSpPr>
          <p:spPr>
            <a:xfrm>
              <a:off x="4029725" y="1945875"/>
              <a:ext cx="40875" cy="28500"/>
            </a:xfrm>
            <a:custGeom>
              <a:avLst/>
              <a:gdLst/>
              <a:ahLst/>
              <a:cxnLst/>
              <a:rect l="l" t="t" r="r" b="b"/>
              <a:pathLst>
                <a:path w="1635" h="1140" extrusionOk="0">
                  <a:moveTo>
                    <a:pt x="621" y="1"/>
                  </a:moveTo>
                  <a:cubicBezTo>
                    <a:pt x="527" y="1"/>
                    <a:pt x="427" y="26"/>
                    <a:pt x="334" y="72"/>
                  </a:cubicBezTo>
                  <a:cubicBezTo>
                    <a:pt x="134" y="239"/>
                    <a:pt x="0" y="506"/>
                    <a:pt x="33" y="739"/>
                  </a:cubicBezTo>
                  <a:lnTo>
                    <a:pt x="33" y="940"/>
                  </a:lnTo>
                  <a:lnTo>
                    <a:pt x="200" y="873"/>
                  </a:lnTo>
                  <a:lnTo>
                    <a:pt x="200" y="739"/>
                  </a:lnTo>
                  <a:cubicBezTo>
                    <a:pt x="167" y="539"/>
                    <a:pt x="267" y="339"/>
                    <a:pt x="400" y="206"/>
                  </a:cubicBezTo>
                  <a:cubicBezTo>
                    <a:pt x="467" y="172"/>
                    <a:pt x="500" y="172"/>
                    <a:pt x="567" y="172"/>
                  </a:cubicBezTo>
                  <a:cubicBezTo>
                    <a:pt x="667" y="172"/>
                    <a:pt x="734" y="206"/>
                    <a:pt x="834" y="239"/>
                  </a:cubicBezTo>
                  <a:cubicBezTo>
                    <a:pt x="1168" y="439"/>
                    <a:pt x="1368" y="773"/>
                    <a:pt x="1468" y="1140"/>
                  </a:cubicBezTo>
                  <a:lnTo>
                    <a:pt x="1635" y="1140"/>
                  </a:lnTo>
                  <a:cubicBezTo>
                    <a:pt x="1501" y="739"/>
                    <a:pt x="1234" y="373"/>
                    <a:pt x="901" y="106"/>
                  </a:cubicBezTo>
                  <a:cubicBezTo>
                    <a:pt x="829" y="34"/>
                    <a:pt x="729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7"/>
            <p:cNvSpPr/>
            <p:nvPr/>
          </p:nvSpPr>
          <p:spPr>
            <a:xfrm>
              <a:off x="4091425" y="1947250"/>
              <a:ext cx="16700" cy="8575"/>
            </a:xfrm>
            <a:custGeom>
              <a:avLst/>
              <a:gdLst/>
              <a:ahLst/>
              <a:cxnLst/>
              <a:rect l="l" t="t" r="r" b="b"/>
              <a:pathLst>
                <a:path w="668" h="343" extrusionOk="0">
                  <a:moveTo>
                    <a:pt x="322" y="1"/>
                  </a:moveTo>
                  <a:cubicBezTo>
                    <a:pt x="251" y="1"/>
                    <a:pt x="184" y="17"/>
                    <a:pt x="134" y="51"/>
                  </a:cubicBezTo>
                  <a:cubicBezTo>
                    <a:pt x="67" y="51"/>
                    <a:pt x="34" y="117"/>
                    <a:pt x="34" y="151"/>
                  </a:cubicBezTo>
                  <a:cubicBezTo>
                    <a:pt x="1" y="217"/>
                    <a:pt x="34" y="284"/>
                    <a:pt x="134" y="318"/>
                  </a:cubicBezTo>
                  <a:cubicBezTo>
                    <a:pt x="184" y="334"/>
                    <a:pt x="251" y="343"/>
                    <a:pt x="322" y="343"/>
                  </a:cubicBezTo>
                  <a:cubicBezTo>
                    <a:pt x="392" y="343"/>
                    <a:pt x="468" y="334"/>
                    <a:pt x="534" y="318"/>
                  </a:cubicBezTo>
                  <a:cubicBezTo>
                    <a:pt x="668" y="217"/>
                    <a:pt x="668" y="151"/>
                    <a:pt x="534" y="51"/>
                  </a:cubicBezTo>
                  <a:cubicBezTo>
                    <a:pt x="468" y="17"/>
                    <a:pt x="392" y="1"/>
                    <a:pt x="3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7"/>
            <p:cNvSpPr/>
            <p:nvPr/>
          </p:nvSpPr>
          <p:spPr>
            <a:xfrm>
              <a:off x="4062250" y="1926500"/>
              <a:ext cx="40050" cy="29525"/>
            </a:xfrm>
            <a:custGeom>
              <a:avLst/>
              <a:gdLst/>
              <a:ahLst/>
              <a:cxnLst/>
              <a:rect l="l" t="t" r="r" b="b"/>
              <a:pathLst>
                <a:path w="1602" h="1181" extrusionOk="0">
                  <a:moveTo>
                    <a:pt x="600" y="0"/>
                  </a:moveTo>
                  <a:cubicBezTo>
                    <a:pt x="514" y="0"/>
                    <a:pt x="424" y="17"/>
                    <a:pt x="334" y="47"/>
                  </a:cubicBezTo>
                  <a:cubicBezTo>
                    <a:pt x="133" y="213"/>
                    <a:pt x="0" y="480"/>
                    <a:pt x="33" y="781"/>
                  </a:cubicBezTo>
                  <a:lnTo>
                    <a:pt x="33" y="981"/>
                  </a:lnTo>
                  <a:lnTo>
                    <a:pt x="200" y="881"/>
                  </a:lnTo>
                  <a:lnTo>
                    <a:pt x="200" y="781"/>
                  </a:lnTo>
                  <a:cubicBezTo>
                    <a:pt x="167" y="547"/>
                    <a:pt x="234" y="347"/>
                    <a:pt x="400" y="213"/>
                  </a:cubicBezTo>
                  <a:cubicBezTo>
                    <a:pt x="467" y="180"/>
                    <a:pt x="500" y="180"/>
                    <a:pt x="567" y="180"/>
                  </a:cubicBezTo>
                  <a:cubicBezTo>
                    <a:pt x="667" y="180"/>
                    <a:pt x="734" y="213"/>
                    <a:pt x="834" y="280"/>
                  </a:cubicBezTo>
                  <a:cubicBezTo>
                    <a:pt x="1168" y="480"/>
                    <a:pt x="1368" y="814"/>
                    <a:pt x="1468" y="1181"/>
                  </a:cubicBezTo>
                  <a:cubicBezTo>
                    <a:pt x="1501" y="1181"/>
                    <a:pt x="1568" y="1181"/>
                    <a:pt x="1601" y="1148"/>
                  </a:cubicBezTo>
                  <a:cubicBezTo>
                    <a:pt x="1501" y="714"/>
                    <a:pt x="1234" y="347"/>
                    <a:pt x="901" y="80"/>
                  </a:cubicBezTo>
                  <a:cubicBezTo>
                    <a:pt x="809" y="25"/>
                    <a:pt x="707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7"/>
            <p:cNvSpPr/>
            <p:nvPr/>
          </p:nvSpPr>
          <p:spPr>
            <a:xfrm>
              <a:off x="4123125" y="1928275"/>
              <a:ext cx="17525" cy="9000"/>
            </a:xfrm>
            <a:custGeom>
              <a:avLst/>
              <a:gdLst/>
              <a:ahLst/>
              <a:cxnLst/>
              <a:rect l="l" t="t" r="r" b="b"/>
              <a:pathLst>
                <a:path w="701" h="360" extrusionOk="0">
                  <a:moveTo>
                    <a:pt x="350" y="1"/>
                  </a:moveTo>
                  <a:cubicBezTo>
                    <a:pt x="275" y="1"/>
                    <a:pt x="200" y="26"/>
                    <a:pt x="134" y="76"/>
                  </a:cubicBezTo>
                  <a:cubicBezTo>
                    <a:pt x="0" y="142"/>
                    <a:pt x="0" y="243"/>
                    <a:pt x="134" y="309"/>
                  </a:cubicBezTo>
                  <a:cubicBezTo>
                    <a:pt x="200" y="343"/>
                    <a:pt x="275" y="359"/>
                    <a:pt x="350" y="359"/>
                  </a:cubicBezTo>
                  <a:cubicBezTo>
                    <a:pt x="425" y="359"/>
                    <a:pt x="500" y="343"/>
                    <a:pt x="567" y="309"/>
                  </a:cubicBezTo>
                  <a:cubicBezTo>
                    <a:pt x="601" y="309"/>
                    <a:pt x="634" y="276"/>
                    <a:pt x="634" y="243"/>
                  </a:cubicBezTo>
                  <a:cubicBezTo>
                    <a:pt x="701" y="142"/>
                    <a:pt x="634" y="109"/>
                    <a:pt x="567" y="76"/>
                  </a:cubicBezTo>
                  <a:cubicBezTo>
                    <a:pt x="500" y="26"/>
                    <a:pt x="425" y="1"/>
                    <a:pt x="3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7"/>
            <p:cNvSpPr/>
            <p:nvPr/>
          </p:nvSpPr>
          <p:spPr>
            <a:xfrm>
              <a:off x="4094750" y="1907525"/>
              <a:ext cx="40075" cy="29325"/>
            </a:xfrm>
            <a:custGeom>
              <a:avLst/>
              <a:gdLst/>
              <a:ahLst/>
              <a:cxnLst/>
              <a:rect l="l" t="t" r="r" b="b"/>
              <a:pathLst>
                <a:path w="1603" h="1173" extrusionOk="0">
                  <a:moveTo>
                    <a:pt x="605" y="1"/>
                  </a:moveTo>
                  <a:cubicBezTo>
                    <a:pt x="511" y="1"/>
                    <a:pt x="410" y="25"/>
                    <a:pt x="301" y="72"/>
                  </a:cubicBezTo>
                  <a:cubicBezTo>
                    <a:pt x="101" y="272"/>
                    <a:pt x="1" y="539"/>
                    <a:pt x="34" y="772"/>
                  </a:cubicBezTo>
                  <a:lnTo>
                    <a:pt x="34" y="972"/>
                  </a:lnTo>
                  <a:lnTo>
                    <a:pt x="201" y="906"/>
                  </a:lnTo>
                  <a:lnTo>
                    <a:pt x="201" y="772"/>
                  </a:lnTo>
                  <a:cubicBezTo>
                    <a:pt x="134" y="572"/>
                    <a:pt x="234" y="372"/>
                    <a:pt x="401" y="239"/>
                  </a:cubicBezTo>
                  <a:cubicBezTo>
                    <a:pt x="435" y="205"/>
                    <a:pt x="468" y="205"/>
                    <a:pt x="568" y="205"/>
                  </a:cubicBezTo>
                  <a:cubicBezTo>
                    <a:pt x="635" y="205"/>
                    <a:pt x="735" y="239"/>
                    <a:pt x="802" y="272"/>
                  </a:cubicBezTo>
                  <a:cubicBezTo>
                    <a:pt x="1135" y="472"/>
                    <a:pt x="1369" y="806"/>
                    <a:pt x="1435" y="1173"/>
                  </a:cubicBezTo>
                  <a:cubicBezTo>
                    <a:pt x="1502" y="1173"/>
                    <a:pt x="1569" y="1173"/>
                    <a:pt x="1602" y="1139"/>
                  </a:cubicBezTo>
                  <a:cubicBezTo>
                    <a:pt x="1469" y="739"/>
                    <a:pt x="1235" y="339"/>
                    <a:pt x="902" y="105"/>
                  </a:cubicBezTo>
                  <a:cubicBezTo>
                    <a:pt x="812" y="34"/>
                    <a:pt x="713" y="1"/>
                    <a:pt x="6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7"/>
            <p:cNvSpPr/>
            <p:nvPr/>
          </p:nvSpPr>
          <p:spPr>
            <a:xfrm>
              <a:off x="4155650" y="1909725"/>
              <a:ext cx="16700" cy="9200"/>
            </a:xfrm>
            <a:custGeom>
              <a:avLst/>
              <a:gdLst/>
              <a:ahLst/>
              <a:cxnLst/>
              <a:rect l="l" t="t" r="r" b="b"/>
              <a:pathLst>
                <a:path w="668" h="368" extrusionOk="0">
                  <a:moveTo>
                    <a:pt x="350" y="1"/>
                  </a:moveTo>
                  <a:cubicBezTo>
                    <a:pt x="275" y="1"/>
                    <a:pt x="200" y="17"/>
                    <a:pt x="133" y="51"/>
                  </a:cubicBezTo>
                  <a:cubicBezTo>
                    <a:pt x="100" y="51"/>
                    <a:pt x="67" y="117"/>
                    <a:pt x="67" y="151"/>
                  </a:cubicBezTo>
                  <a:cubicBezTo>
                    <a:pt x="0" y="217"/>
                    <a:pt x="67" y="284"/>
                    <a:pt x="133" y="317"/>
                  </a:cubicBezTo>
                  <a:cubicBezTo>
                    <a:pt x="200" y="351"/>
                    <a:pt x="275" y="367"/>
                    <a:pt x="350" y="367"/>
                  </a:cubicBezTo>
                  <a:cubicBezTo>
                    <a:pt x="425" y="367"/>
                    <a:pt x="500" y="351"/>
                    <a:pt x="567" y="317"/>
                  </a:cubicBezTo>
                  <a:cubicBezTo>
                    <a:pt x="600" y="317"/>
                    <a:pt x="634" y="284"/>
                    <a:pt x="634" y="217"/>
                  </a:cubicBezTo>
                  <a:cubicBezTo>
                    <a:pt x="667" y="151"/>
                    <a:pt x="634" y="117"/>
                    <a:pt x="567" y="51"/>
                  </a:cubicBezTo>
                  <a:cubicBezTo>
                    <a:pt x="500" y="17"/>
                    <a:pt x="425" y="1"/>
                    <a:pt x="3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7"/>
            <p:cNvSpPr/>
            <p:nvPr/>
          </p:nvSpPr>
          <p:spPr>
            <a:xfrm>
              <a:off x="4126450" y="1889875"/>
              <a:ext cx="41725" cy="28625"/>
            </a:xfrm>
            <a:custGeom>
              <a:avLst/>
              <a:gdLst/>
              <a:ahLst/>
              <a:cxnLst/>
              <a:rect l="l" t="t" r="r" b="b"/>
              <a:pathLst>
                <a:path w="1669" h="1145" extrusionOk="0">
                  <a:moveTo>
                    <a:pt x="647" y="0"/>
                  </a:moveTo>
                  <a:cubicBezTo>
                    <a:pt x="567" y="0"/>
                    <a:pt x="484" y="16"/>
                    <a:pt x="401" y="44"/>
                  </a:cubicBezTo>
                  <a:cubicBezTo>
                    <a:pt x="134" y="244"/>
                    <a:pt x="1" y="478"/>
                    <a:pt x="67" y="711"/>
                  </a:cubicBezTo>
                  <a:lnTo>
                    <a:pt x="67" y="945"/>
                  </a:lnTo>
                  <a:lnTo>
                    <a:pt x="234" y="845"/>
                  </a:lnTo>
                  <a:lnTo>
                    <a:pt x="234" y="711"/>
                  </a:lnTo>
                  <a:cubicBezTo>
                    <a:pt x="167" y="511"/>
                    <a:pt x="267" y="311"/>
                    <a:pt x="434" y="177"/>
                  </a:cubicBezTo>
                  <a:cubicBezTo>
                    <a:pt x="468" y="144"/>
                    <a:pt x="501" y="144"/>
                    <a:pt x="601" y="144"/>
                  </a:cubicBezTo>
                  <a:cubicBezTo>
                    <a:pt x="668" y="144"/>
                    <a:pt x="768" y="177"/>
                    <a:pt x="834" y="211"/>
                  </a:cubicBezTo>
                  <a:cubicBezTo>
                    <a:pt x="1168" y="444"/>
                    <a:pt x="1402" y="778"/>
                    <a:pt x="1502" y="1145"/>
                  </a:cubicBezTo>
                  <a:lnTo>
                    <a:pt x="1668" y="1145"/>
                  </a:lnTo>
                  <a:cubicBezTo>
                    <a:pt x="1535" y="711"/>
                    <a:pt x="1301" y="344"/>
                    <a:pt x="968" y="111"/>
                  </a:cubicBezTo>
                  <a:cubicBezTo>
                    <a:pt x="870" y="33"/>
                    <a:pt x="761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7"/>
            <p:cNvSpPr/>
            <p:nvPr/>
          </p:nvSpPr>
          <p:spPr>
            <a:xfrm>
              <a:off x="3923800" y="2073275"/>
              <a:ext cx="185175" cy="108750"/>
            </a:xfrm>
            <a:custGeom>
              <a:avLst/>
              <a:gdLst/>
              <a:ahLst/>
              <a:cxnLst/>
              <a:rect l="l" t="t" r="r" b="b"/>
              <a:pathLst>
                <a:path w="7407" h="4350" extrusionOk="0">
                  <a:moveTo>
                    <a:pt x="148" y="0"/>
                  </a:moveTo>
                  <a:cubicBezTo>
                    <a:pt x="101" y="0"/>
                    <a:pt x="59" y="31"/>
                    <a:pt x="34" y="80"/>
                  </a:cubicBezTo>
                  <a:cubicBezTo>
                    <a:pt x="1" y="147"/>
                    <a:pt x="34" y="180"/>
                    <a:pt x="67" y="247"/>
                  </a:cubicBezTo>
                  <a:lnTo>
                    <a:pt x="7206" y="4350"/>
                  </a:lnTo>
                  <a:lnTo>
                    <a:pt x="7239" y="4350"/>
                  </a:lnTo>
                  <a:cubicBezTo>
                    <a:pt x="7273" y="4350"/>
                    <a:pt x="7339" y="4316"/>
                    <a:pt x="7373" y="4316"/>
                  </a:cubicBezTo>
                  <a:cubicBezTo>
                    <a:pt x="7406" y="4250"/>
                    <a:pt x="7373" y="4183"/>
                    <a:pt x="7306" y="4150"/>
                  </a:cubicBezTo>
                  <a:lnTo>
                    <a:pt x="201" y="13"/>
                  </a:lnTo>
                  <a:cubicBezTo>
                    <a:pt x="183" y="4"/>
                    <a:pt x="165" y="0"/>
                    <a:pt x="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7"/>
            <p:cNvSpPr/>
            <p:nvPr/>
          </p:nvSpPr>
          <p:spPr>
            <a:xfrm>
              <a:off x="3944650" y="2060750"/>
              <a:ext cx="185150" cy="108775"/>
            </a:xfrm>
            <a:custGeom>
              <a:avLst/>
              <a:gdLst/>
              <a:ahLst/>
              <a:cxnLst/>
              <a:rect l="l" t="t" r="r" b="b"/>
              <a:pathLst>
                <a:path w="7406" h="4351" extrusionOk="0">
                  <a:moveTo>
                    <a:pt x="133" y="1"/>
                  </a:moveTo>
                  <a:cubicBezTo>
                    <a:pt x="83" y="1"/>
                    <a:pt x="58" y="32"/>
                    <a:pt x="34" y="81"/>
                  </a:cubicBezTo>
                  <a:cubicBezTo>
                    <a:pt x="1" y="147"/>
                    <a:pt x="34" y="181"/>
                    <a:pt x="67" y="247"/>
                  </a:cubicBezTo>
                  <a:lnTo>
                    <a:pt x="7206" y="4350"/>
                  </a:lnTo>
                  <a:lnTo>
                    <a:pt x="7239" y="4350"/>
                  </a:lnTo>
                  <a:cubicBezTo>
                    <a:pt x="7273" y="4350"/>
                    <a:pt x="7339" y="4317"/>
                    <a:pt x="7373" y="4317"/>
                  </a:cubicBezTo>
                  <a:cubicBezTo>
                    <a:pt x="7406" y="4250"/>
                    <a:pt x="7373" y="4184"/>
                    <a:pt x="7306" y="4150"/>
                  </a:cubicBezTo>
                  <a:lnTo>
                    <a:pt x="201" y="14"/>
                  </a:lnTo>
                  <a:cubicBezTo>
                    <a:pt x="174" y="5"/>
                    <a:pt x="152" y="1"/>
                    <a:pt x="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7"/>
            <p:cNvSpPr/>
            <p:nvPr/>
          </p:nvSpPr>
          <p:spPr>
            <a:xfrm>
              <a:off x="3966325" y="2048250"/>
              <a:ext cx="185175" cy="108750"/>
            </a:xfrm>
            <a:custGeom>
              <a:avLst/>
              <a:gdLst/>
              <a:ahLst/>
              <a:cxnLst/>
              <a:rect l="l" t="t" r="r" b="b"/>
              <a:pathLst>
                <a:path w="7407" h="4350" extrusionOk="0">
                  <a:moveTo>
                    <a:pt x="134" y="0"/>
                  </a:moveTo>
                  <a:cubicBezTo>
                    <a:pt x="83" y="0"/>
                    <a:pt x="59" y="31"/>
                    <a:pt x="34" y="80"/>
                  </a:cubicBezTo>
                  <a:cubicBezTo>
                    <a:pt x="1" y="147"/>
                    <a:pt x="34" y="180"/>
                    <a:pt x="68" y="247"/>
                  </a:cubicBezTo>
                  <a:lnTo>
                    <a:pt x="7206" y="4350"/>
                  </a:lnTo>
                  <a:lnTo>
                    <a:pt x="7239" y="4350"/>
                  </a:lnTo>
                  <a:cubicBezTo>
                    <a:pt x="7306" y="4350"/>
                    <a:pt x="7340" y="4350"/>
                    <a:pt x="7373" y="4317"/>
                  </a:cubicBezTo>
                  <a:cubicBezTo>
                    <a:pt x="7406" y="4250"/>
                    <a:pt x="7373" y="4183"/>
                    <a:pt x="7340" y="4150"/>
                  </a:cubicBezTo>
                  <a:lnTo>
                    <a:pt x="201" y="14"/>
                  </a:lnTo>
                  <a:cubicBezTo>
                    <a:pt x="174" y="5"/>
                    <a:pt x="152" y="0"/>
                    <a:pt x="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7"/>
            <p:cNvSpPr/>
            <p:nvPr/>
          </p:nvSpPr>
          <p:spPr>
            <a:xfrm>
              <a:off x="3988025" y="2035750"/>
              <a:ext cx="185150" cy="108750"/>
            </a:xfrm>
            <a:custGeom>
              <a:avLst/>
              <a:gdLst/>
              <a:ahLst/>
              <a:cxnLst/>
              <a:rect l="l" t="t" r="r" b="b"/>
              <a:pathLst>
                <a:path w="7406" h="4350" extrusionOk="0">
                  <a:moveTo>
                    <a:pt x="147" y="0"/>
                  </a:moveTo>
                  <a:cubicBezTo>
                    <a:pt x="100" y="0"/>
                    <a:pt x="58" y="31"/>
                    <a:pt x="34" y="80"/>
                  </a:cubicBezTo>
                  <a:cubicBezTo>
                    <a:pt x="0" y="147"/>
                    <a:pt x="34" y="180"/>
                    <a:pt x="67" y="247"/>
                  </a:cubicBezTo>
                  <a:lnTo>
                    <a:pt x="7205" y="4350"/>
                  </a:lnTo>
                  <a:lnTo>
                    <a:pt x="7272" y="4350"/>
                  </a:lnTo>
                  <a:cubicBezTo>
                    <a:pt x="7305" y="4350"/>
                    <a:pt x="7339" y="4316"/>
                    <a:pt x="7372" y="4316"/>
                  </a:cubicBezTo>
                  <a:cubicBezTo>
                    <a:pt x="7406" y="4250"/>
                    <a:pt x="7372" y="4183"/>
                    <a:pt x="7339" y="4149"/>
                  </a:cubicBezTo>
                  <a:lnTo>
                    <a:pt x="200" y="13"/>
                  </a:lnTo>
                  <a:cubicBezTo>
                    <a:pt x="183" y="4"/>
                    <a:pt x="165" y="0"/>
                    <a:pt x="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7"/>
            <p:cNvSpPr/>
            <p:nvPr/>
          </p:nvSpPr>
          <p:spPr>
            <a:xfrm>
              <a:off x="4009700" y="2023200"/>
              <a:ext cx="186000" cy="108800"/>
            </a:xfrm>
            <a:custGeom>
              <a:avLst/>
              <a:gdLst/>
              <a:ahLst/>
              <a:cxnLst/>
              <a:rect l="l" t="t" r="r" b="b"/>
              <a:pathLst>
                <a:path w="7440" h="4352" extrusionOk="0">
                  <a:moveTo>
                    <a:pt x="164" y="1"/>
                  </a:moveTo>
                  <a:cubicBezTo>
                    <a:pt x="128" y="1"/>
                    <a:pt x="81" y="25"/>
                    <a:pt x="34" y="48"/>
                  </a:cubicBezTo>
                  <a:cubicBezTo>
                    <a:pt x="1" y="115"/>
                    <a:pt x="34" y="182"/>
                    <a:pt x="101" y="248"/>
                  </a:cubicBezTo>
                  <a:lnTo>
                    <a:pt x="7206" y="4351"/>
                  </a:lnTo>
                  <a:lnTo>
                    <a:pt x="7272" y="4351"/>
                  </a:lnTo>
                  <a:cubicBezTo>
                    <a:pt x="7306" y="4351"/>
                    <a:pt x="7339" y="4318"/>
                    <a:pt x="7372" y="4285"/>
                  </a:cubicBezTo>
                  <a:cubicBezTo>
                    <a:pt x="7439" y="4251"/>
                    <a:pt x="7372" y="4151"/>
                    <a:pt x="7339" y="4118"/>
                  </a:cubicBezTo>
                  <a:lnTo>
                    <a:pt x="201" y="15"/>
                  </a:lnTo>
                  <a:cubicBezTo>
                    <a:pt x="191" y="5"/>
                    <a:pt x="178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7"/>
            <p:cNvSpPr/>
            <p:nvPr/>
          </p:nvSpPr>
          <p:spPr>
            <a:xfrm>
              <a:off x="4030550" y="2010725"/>
              <a:ext cx="186000" cy="108750"/>
            </a:xfrm>
            <a:custGeom>
              <a:avLst/>
              <a:gdLst/>
              <a:ahLst/>
              <a:cxnLst/>
              <a:rect l="l" t="t" r="r" b="b"/>
              <a:pathLst>
                <a:path w="7440" h="4350" extrusionOk="0">
                  <a:moveTo>
                    <a:pt x="153" y="0"/>
                  </a:moveTo>
                  <a:cubicBezTo>
                    <a:pt x="114" y="0"/>
                    <a:pt x="83" y="31"/>
                    <a:pt x="34" y="80"/>
                  </a:cubicBezTo>
                  <a:cubicBezTo>
                    <a:pt x="0" y="114"/>
                    <a:pt x="34" y="180"/>
                    <a:pt x="101" y="247"/>
                  </a:cubicBezTo>
                  <a:lnTo>
                    <a:pt x="7206" y="4350"/>
                  </a:lnTo>
                  <a:lnTo>
                    <a:pt x="7272" y="4350"/>
                  </a:lnTo>
                  <a:cubicBezTo>
                    <a:pt x="7306" y="4350"/>
                    <a:pt x="7339" y="4350"/>
                    <a:pt x="7372" y="4317"/>
                  </a:cubicBezTo>
                  <a:cubicBezTo>
                    <a:pt x="7439" y="4283"/>
                    <a:pt x="7372" y="4183"/>
                    <a:pt x="7339" y="4150"/>
                  </a:cubicBezTo>
                  <a:lnTo>
                    <a:pt x="201" y="13"/>
                  </a:lnTo>
                  <a:cubicBezTo>
                    <a:pt x="183" y="4"/>
                    <a:pt x="167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7"/>
            <p:cNvSpPr/>
            <p:nvPr/>
          </p:nvSpPr>
          <p:spPr>
            <a:xfrm>
              <a:off x="4052225" y="1998200"/>
              <a:ext cx="186000" cy="108775"/>
            </a:xfrm>
            <a:custGeom>
              <a:avLst/>
              <a:gdLst/>
              <a:ahLst/>
              <a:cxnLst/>
              <a:rect l="l" t="t" r="r" b="b"/>
              <a:pathLst>
                <a:path w="7440" h="4351" extrusionOk="0">
                  <a:moveTo>
                    <a:pt x="181" y="1"/>
                  </a:moveTo>
                  <a:cubicBezTo>
                    <a:pt x="134" y="1"/>
                    <a:pt x="92" y="32"/>
                    <a:pt x="67" y="81"/>
                  </a:cubicBezTo>
                  <a:cubicBezTo>
                    <a:pt x="1" y="114"/>
                    <a:pt x="67" y="181"/>
                    <a:pt x="101" y="248"/>
                  </a:cubicBezTo>
                  <a:lnTo>
                    <a:pt x="7239" y="4351"/>
                  </a:lnTo>
                  <a:lnTo>
                    <a:pt x="7273" y="4351"/>
                  </a:lnTo>
                  <a:cubicBezTo>
                    <a:pt x="7306" y="4351"/>
                    <a:pt x="7373" y="4351"/>
                    <a:pt x="7406" y="4317"/>
                  </a:cubicBezTo>
                  <a:cubicBezTo>
                    <a:pt x="7439" y="4284"/>
                    <a:pt x="7406" y="4184"/>
                    <a:pt x="7339" y="4150"/>
                  </a:cubicBezTo>
                  <a:lnTo>
                    <a:pt x="234" y="14"/>
                  </a:lnTo>
                  <a:cubicBezTo>
                    <a:pt x="216" y="5"/>
                    <a:pt x="199" y="1"/>
                    <a:pt x="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7"/>
            <p:cNvSpPr/>
            <p:nvPr/>
          </p:nvSpPr>
          <p:spPr>
            <a:xfrm>
              <a:off x="4074750" y="1985700"/>
              <a:ext cx="185150" cy="108775"/>
            </a:xfrm>
            <a:custGeom>
              <a:avLst/>
              <a:gdLst/>
              <a:ahLst/>
              <a:cxnLst/>
              <a:rect l="l" t="t" r="r" b="b"/>
              <a:pathLst>
                <a:path w="7406" h="4351" extrusionOk="0">
                  <a:moveTo>
                    <a:pt x="162" y="1"/>
                  </a:moveTo>
                  <a:cubicBezTo>
                    <a:pt x="118" y="1"/>
                    <a:pt x="58" y="32"/>
                    <a:pt x="34" y="80"/>
                  </a:cubicBezTo>
                  <a:cubicBezTo>
                    <a:pt x="0" y="147"/>
                    <a:pt x="34" y="181"/>
                    <a:pt x="67" y="247"/>
                  </a:cubicBezTo>
                  <a:lnTo>
                    <a:pt x="7206" y="4350"/>
                  </a:lnTo>
                  <a:lnTo>
                    <a:pt x="7239" y="4350"/>
                  </a:lnTo>
                  <a:cubicBezTo>
                    <a:pt x="7306" y="4350"/>
                    <a:pt x="7339" y="4350"/>
                    <a:pt x="7372" y="4317"/>
                  </a:cubicBezTo>
                  <a:cubicBezTo>
                    <a:pt x="7406" y="4250"/>
                    <a:pt x="7372" y="4183"/>
                    <a:pt x="7339" y="4150"/>
                  </a:cubicBezTo>
                  <a:lnTo>
                    <a:pt x="201" y="14"/>
                  </a:lnTo>
                  <a:cubicBezTo>
                    <a:pt x="192" y="5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7"/>
            <p:cNvSpPr/>
            <p:nvPr/>
          </p:nvSpPr>
          <p:spPr>
            <a:xfrm>
              <a:off x="4095600" y="1973200"/>
              <a:ext cx="185150" cy="108750"/>
            </a:xfrm>
            <a:custGeom>
              <a:avLst/>
              <a:gdLst/>
              <a:ahLst/>
              <a:cxnLst/>
              <a:rect l="l" t="t" r="r" b="b"/>
              <a:pathLst>
                <a:path w="7406" h="4350" extrusionOk="0">
                  <a:moveTo>
                    <a:pt x="133" y="0"/>
                  </a:moveTo>
                  <a:cubicBezTo>
                    <a:pt x="83" y="0"/>
                    <a:pt x="58" y="31"/>
                    <a:pt x="34" y="80"/>
                  </a:cubicBezTo>
                  <a:cubicBezTo>
                    <a:pt x="0" y="147"/>
                    <a:pt x="34" y="180"/>
                    <a:pt x="67" y="247"/>
                  </a:cubicBezTo>
                  <a:lnTo>
                    <a:pt x="7205" y="4350"/>
                  </a:lnTo>
                  <a:lnTo>
                    <a:pt x="7239" y="4350"/>
                  </a:lnTo>
                  <a:cubicBezTo>
                    <a:pt x="7306" y="4350"/>
                    <a:pt x="7339" y="4316"/>
                    <a:pt x="7372" y="4316"/>
                  </a:cubicBezTo>
                  <a:cubicBezTo>
                    <a:pt x="7406" y="4250"/>
                    <a:pt x="7372" y="4183"/>
                    <a:pt x="7339" y="4150"/>
                  </a:cubicBezTo>
                  <a:lnTo>
                    <a:pt x="200" y="13"/>
                  </a:lnTo>
                  <a:cubicBezTo>
                    <a:pt x="174" y="4"/>
                    <a:pt x="152" y="0"/>
                    <a:pt x="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7"/>
            <p:cNvSpPr/>
            <p:nvPr/>
          </p:nvSpPr>
          <p:spPr>
            <a:xfrm>
              <a:off x="4117275" y="1960675"/>
              <a:ext cx="185150" cy="108775"/>
            </a:xfrm>
            <a:custGeom>
              <a:avLst/>
              <a:gdLst/>
              <a:ahLst/>
              <a:cxnLst/>
              <a:rect l="l" t="t" r="r" b="b"/>
              <a:pathLst>
                <a:path w="7406" h="4351" extrusionOk="0">
                  <a:moveTo>
                    <a:pt x="143" y="0"/>
                  </a:moveTo>
                  <a:cubicBezTo>
                    <a:pt x="98" y="0"/>
                    <a:pt x="58" y="24"/>
                    <a:pt x="34" y="47"/>
                  </a:cubicBezTo>
                  <a:cubicBezTo>
                    <a:pt x="1" y="147"/>
                    <a:pt x="34" y="181"/>
                    <a:pt x="67" y="248"/>
                  </a:cubicBezTo>
                  <a:lnTo>
                    <a:pt x="7206" y="4350"/>
                  </a:lnTo>
                  <a:lnTo>
                    <a:pt x="7272" y="4350"/>
                  </a:lnTo>
                  <a:cubicBezTo>
                    <a:pt x="7306" y="4350"/>
                    <a:pt x="7339" y="4350"/>
                    <a:pt x="7373" y="4317"/>
                  </a:cubicBezTo>
                  <a:cubicBezTo>
                    <a:pt x="7406" y="4284"/>
                    <a:pt x="7373" y="4184"/>
                    <a:pt x="7339" y="4150"/>
                  </a:cubicBezTo>
                  <a:lnTo>
                    <a:pt x="201" y="14"/>
                  </a:lnTo>
                  <a:cubicBezTo>
                    <a:pt x="181" y="4"/>
                    <a:pt x="162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7"/>
            <p:cNvSpPr/>
            <p:nvPr/>
          </p:nvSpPr>
          <p:spPr>
            <a:xfrm>
              <a:off x="4138950" y="1948175"/>
              <a:ext cx="186000" cy="108775"/>
            </a:xfrm>
            <a:custGeom>
              <a:avLst/>
              <a:gdLst/>
              <a:ahLst/>
              <a:cxnLst/>
              <a:rect l="l" t="t" r="r" b="b"/>
              <a:pathLst>
                <a:path w="7440" h="4351" extrusionOk="0">
                  <a:moveTo>
                    <a:pt x="168" y="1"/>
                  </a:moveTo>
                  <a:cubicBezTo>
                    <a:pt x="132" y="1"/>
                    <a:pt x="83" y="32"/>
                    <a:pt x="34" y="80"/>
                  </a:cubicBezTo>
                  <a:cubicBezTo>
                    <a:pt x="1" y="147"/>
                    <a:pt x="34" y="180"/>
                    <a:pt x="101" y="247"/>
                  </a:cubicBezTo>
                  <a:lnTo>
                    <a:pt x="7239" y="4350"/>
                  </a:lnTo>
                  <a:lnTo>
                    <a:pt x="7273" y="4350"/>
                  </a:lnTo>
                  <a:cubicBezTo>
                    <a:pt x="7306" y="4350"/>
                    <a:pt x="7339" y="4350"/>
                    <a:pt x="7373" y="4283"/>
                  </a:cubicBezTo>
                  <a:cubicBezTo>
                    <a:pt x="7440" y="4183"/>
                    <a:pt x="7373" y="4150"/>
                    <a:pt x="7339" y="4117"/>
                  </a:cubicBezTo>
                  <a:lnTo>
                    <a:pt x="201" y="14"/>
                  </a:lnTo>
                  <a:cubicBezTo>
                    <a:pt x="192" y="5"/>
                    <a:pt x="181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7"/>
            <p:cNvSpPr/>
            <p:nvPr/>
          </p:nvSpPr>
          <p:spPr>
            <a:xfrm>
              <a:off x="4159800" y="1935675"/>
              <a:ext cx="186000" cy="108750"/>
            </a:xfrm>
            <a:custGeom>
              <a:avLst/>
              <a:gdLst/>
              <a:ahLst/>
              <a:cxnLst/>
              <a:rect l="l" t="t" r="r" b="b"/>
              <a:pathLst>
                <a:path w="7440" h="4350" extrusionOk="0">
                  <a:moveTo>
                    <a:pt x="153" y="0"/>
                  </a:moveTo>
                  <a:cubicBezTo>
                    <a:pt x="114" y="0"/>
                    <a:pt x="83" y="31"/>
                    <a:pt x="34" y="80"/>
                  </a:cubicBezTo>
                  <a:cubicBezTo>
                    <a:pt x="1" y="113"/>
                    <a:pt x="34" y="180"/>
                    <a:pt x="101" y="247"/>
                  </a:cubicBezTo>
                  <a:lnTo>
                    <a:pt x="7239" y="4350"/>
                  </a:lnTo>
                  <a:lnTo>
                    <a:pt x="7273" y="4350"/>
                  </a:lnTo>
                  <a:cubicBezTo>
                    <a:pt x="7306" y="4350"/>
                    <a:pt x="7339" y="4350"/>
                    <a:pt x="7373" y="4316"/>
                  </a:cubicBezTo>
                  <a:cubicBezTo>
                    <a:pt x="7439" y="4283"/>
                    <a:pt x="7373" y="4183"/>
                    <a:pt x="7339" y="4150"/>
                  </a:cubicBezTo>
                  <a:lnTo>
                    <a:pt x="201" y="13"/>
                  </a:lnTo>
                  <a:cubicBezTo>
                    <a:pt x="183" y="4"/>
                    <a:pt x="168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7"/>
            <p:cNvSpPr/>
            <p:nvPr/>
          </p:nvSpPr>
          <p:spPr>
            <a:xfrm>
              <a:off x="4181500" y="1923150"/>
              <a:ext cx="185975" cy="108775"/>
            </a:xfrm>
            <a:custGeom>
              <a:avLst/>
              <a:gdLst/>
              <a:ahLst/>
              <a:cxnLst/>
              <a:rect l="l" t="t" r="r" b="b"/>
              <a:pathLst>
                <a:path w="7439" h="4351" extrusionOk="0">
                  <a:moveTo>
                    <a:pt x="161" y="0"/>
                  </a:moveTo>
                  <a:cubicBezTo>
                    <a:pt x="114" y="0"/>
                    <a:pt x="90" y="24"/>
                    <a:pt x="67" y="47"/>
                  </a:cubicBezTo>
                  <a:cubicBezTo>
                    <a:pt x="0" y="114"/>
                    <a:pt x="67" y="181"/>
                    <a:pt x="100" y="214"/>
                  </a:cubicBezTo>
                  <a:lnTo>
                    <a:pt x="7239" y="4350"/>
                  </a:lnTo>
                  <a:lnTo>
                    <a:pt x="7272" y="4350"/>
                  </a:lnTo>
                  <a:cubicBezTo>
                    <a:pt x="7305" y="4350"/>
                    <a:pt x="7372" y="4350"/>
                    <a:pt x="7405" y="4317"/>
                  </a:cubicBezTo>
                  <a:cubicBezTo>
                    <a:pt x="7439" y="4284"/>
                    <a:pt x="7405" y="4184"/>
                    <a:pt x="7339" y="4150"/>
                  </a:cubicBezTo>
                  <a:lnTo>
                    <a:pt x="234" y="14"/>
                  </a:lnTo>
                  <a:cubicBezTo>
                    <a:pt x="204" y="4"/>
                    <a:pt x="181" y="0"/>
                    <a:pt x="1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7"/>
            <p:cNvSpPr/>
            <p:nvPr/>
          </p:nvSpPr>
          <p:spPr>
            <a:xfrm>
              <a:off x="3891275" y="2080750"/>
              <a:ext cx="196000" cy="113800"/>
            </a:xfrm>
            <a:custGeom>
              <a:avLst/>
              <a:gdLst/>
              <a:ahLst/>
              <a:cxnLst/>
              <a:rect l="l" t="t" r="r" b="b"/>
              <a:pathLst>
                <a:path w="7840" h="4552" extrusionOk="0">
                  <a:moveTo>
                    <a:pt x="129" y="1"/>
                  </a:moveTo>
                  <a:cubicBezTo>
                    <a:pt x="81" y="1"/>
                    <a:pt x="58" y="24"/>
                    <a:pt x="34" y="48"/>
                  </a:cubicBezTo>
                  <a:cubicBezTo>
                    <a:pt x="1" y="148"/>
                    <a:pt x="34" y="181"/>
                    <a:pt x="68" y="215"/>
                  </a:cubicBezTo>
                  <a:lnTo>
                    <a:pt x="7606" y="4551"/>
                  </a:lnTo>
                  <a:lnTo>
                    <a:pt x="7673" y="4551"/>
                  </a:lnTo>
                  <a:cubicBezTo>
                    <a:pt x="7706" y="4551"/>
                    <a:pt x="7740" y="4518"/>
                    <a:pt x="7773" y="4518"/>
                  </a:cubicBezTo>
                  <a:cubicBezTo>
                    <a:pt x="7840" y="4418"/>
                    <a:pt x="7773" y="4384"/>
                    <a:pt x="7740" y="4351"/>
                  </a:cubicBezTo>
                  <a:lnTo>
                    <a:pt x="201" y="14"/>
                  </a:lnTo>
                  <a:cubicBezTo>
                    <a:pt x="172" y="5"/>
                    <a:pt x="148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7"/>
            <p:cNvSpPr/>
            <p:nvPr/>
          </p:nvSpPr>
          <p:spPr>
            <a:xfrm>
              <a:off x="4141725" y="2036150"/>
              <a:ext cx="76475" cy="39975"/>
            </a:xfrm>
            <a:custGeom>
              <a:avLst/>
              <a:gdLst/>
              <a:ahLst/>
              <a:cxnLst/>
              <a:rect l="l" t="t" r="r" b="b"/>
              <a:pathLst>
                <a:path w="3059" h="1599" extrusionOk="0">
                  <a:moveTo>
                    <a:pt x="885" y="314"/>
                  </a:moveTo>
                  <a:cubicBezTo>
                    <a:pt x="889" y="319"/>
                    <a:pt x="891" y="325"/>
                    <a:pt x="891" y="331"/>
                  </a:cubicBezTo>
                  <a:lnTo>
                    <a:pt x="891" y="406"/>
                  </a:lnTo>
                  <a:lnTo>
                    <a:pt x="891" y="406"/>
                  </a:lnTo>
                  <a:cubicBezTo>
                    <a:pt x="922" y="374"/>
                    <a:pt x="941" y="338"/>
                    <a:pt x="885" y="314"/>
                  </a:cubicBezTo>
                  <a:close/>
                  <a:moveTo>
                    <a:pt x="490" y="464"/>
                  </a:moveTo>
                  <a:lnTo>
                    <a:pt x="490" y="464"/>
                  </a:lnTo>
                  <a:cubicBezTo>
                    <a:pt x="457" y="564"/>
                    <a:pt x="357" y="631"/>
                    <a:pt x="324" y="664"/>
                  </a:cubicBezTo>
                  <a:cubicBezTo>
                    <a:pt x="324" y="664"/>
                    <a:pt x="249" y="694"/>
                    <a:pt x="210" y="694"/>
                  </a:cubicBezTo>
                  <a:cubicBezTo>
                    <a:pt x="190" y="694"/>
                    <a:pt x="179" y="687"/>
                    <a:pt x="190" y="664"/>
                  </a:cubicBezTo>
                  <a:cubicBezTo>
                    <a:pt x="223" y="598"/>
                    <a:pt x="290" y="498"/>
                    <a:pt x="357" y="498"/>
                  </a:cubicBezTo>
                  <a:lnTo>
                    <a:pt x="490" y="464"/>
                  </a:lnTo>
                  <a:close/>
                  <a:moveTo>
                    <a:pt x="498" y="0"/>
                  </a:moveTo>
                  <a:cubicBezTo>
                    <a:pt x="401" y="0"/>
                    <a:pt x="275" y="76"/>
                    <a:pt x="190" y="97"/>
                  </a:cubicBezTo>
                  <a:cubicBezTo>
                    <a:pt x="163" y="97"/>
                    <a:pt x="158" y="140"/>
                    <a:pt x="174" y="140"/>
                  </a:cubicBezTo>
                  <a:cubicBezTo>
                    <a:pt x="178" y="140"/>
                    <a:pt x="183" y="137"/>
                    <a:pt x="190" y="131"/>
                  </a:cubicBezTo>
                  <a:cubicBezTo>
                    <a:pt x="223" y="97"/>
                    <a:pt x="390" y="64"/>
                    <a:pt x="490" y="64"/>
                  </a:cubicBezTo>
                  <a:cubicBezTo>
                    <a:pt x="557" y="64"/>
                    <a:pt x="524" y="264"/>
                    <a:pt x="457" y="331"/>
                  </a:cubicBezTo>
                  <a:lnTo>
                    <a:pt x="324" y="431"/>
                  </a:lnTo>
                  <a:cubicBezTo>
                    <a:pt x="190" y="464"/>
                    <a:pt x="90" y="498"/>
                    <a:pt x="23" y="598"/>
                  </a:cubicBezTo>
                  <a:cubicBezTo>
                    <a:pt x="1" y="712"/>
                    <a:pt x="71" y="763"/>
                    <a:pt x="161" y="763"/>
                  </a:cubicBezTo>
                  <a:cubicBezTo>
                    <a:pt x="202" y="763"/>
                    <a:pt x="248" y="752"/>
                    <a:pt x="290" y="731"/>
                  </a:cubicBezTo>
                  <a:cubicBezTo>
                    <a:pt x="457" y="631"/>
                    <a:pt x="557" y="498"/>
                    <a:pt x="657" y="331"/>
                  </a:cubicBezTo>
                  <a:cubicBezTo>
                    <a:pt x="690" y="297"/>
                    <a:pt x="724" y="297"/>
                    <a:pt x="824" y="297"/>
                  </a:cubicBezTo>
                  <a:cubicBezTo>
                    <a:pt x="850" y="302"/>
                    <a:pt x="870" y="307"/>
                    <a:pt x="885" y="314"/>
                  </a:cubicBezTo>
                  <a:lnTo>
                    <a:pt x="885" y="314"/>
                  </a:lnTo>
                  <a:cubicBezTo>
                    <a:pt x="869" y="287"/>
                    <a:pt x="818" y="264"/>
                    <a:pt x="791" y="264"/>
                  </a:cubicBezTo>
                  <a:cubicBezTo>
                    <a:pt x="690" y="264"/>
                    <a:pt x="657" y="264"/>
                    <a:pt x="557" y="297"/>
                  </a:cubicBezTo>
                  <a:cubicBezTo>
                    <a:pt x="624" y="264"/>
                    <a:pt x="624" y="164"/>
                    <a:pt x="624" y="97"/>
                  </a:cubicBezTo>
                  <a:cubicBezTo>
                    <a:pt x="600" y="25"/>
                    <a:pt x="554" y="0"/>
                    <a:pt x="498" y="0"/>
                  </a:cubicBezTo>
                  <a:close/>
                  <a:moveTo>
                    <a:pt x="891" y="406"/>
                  </a:moveTo>
                  <a:cubicBezTo>
                    <a:pt x="867" y="430"/>
                    <a:pt x="836" y="452"/>
                    <a:pt x="824" y="464"/>
                  </a:cubicBezTo>
                  <a:lnTo>
                    <a:pt x="824" y="498"/>
                  </a:lnTo>
                  <a:cubicBezTo>
                    <a:pt x="902" y="482"/>
                    <a:pt x="1018" y="451"/>
                    <a:pt x="1108" y="451"/>
                  </a:cubicBezTo>
                  <a:cubicBezTo>
                    <a:pt x="1209" y="451"/>
                    <a:pt x="1277" y="490"/>
                    <a:pt x="1224" y="631"/>
                  </a:cubicBezTo>
                  <a:lnTo>
                    <a:pt x="1224" y="664"/>
                  </a:lnTo>
                  <a:cubicBezTo>
                    <a:pt x="1291" y="664"/>
                    <a:pt x="1491" y="731"/>
                    <a:pt x="1424" y="764"/>
                  </a:cubicBezTo>
                  <a:cubicBezTo>
                    <a:pt x="1424" y="764"/>
                    <a:pt x="1424" y="798"/>
                    <a:pt x="1491" y="798"/>
                  </a:cubicBezTo>
                  <a:lnTo>
                    <a:pt x="1958" y="798"/>
                  </a:lnTo>
                  <a:cubicBezTo>
                    <a:pt x="2025" y="798"/>
                    <a:pt x="2058" y="798"/>
                    <a:pt x="2158" y="831"/>
                  </a:cubicBezTo>
                  <a:cubicBezTo>
                    <a:pt x="2192" y="864"/>
                    <a:pt x="2125" y="998"/>
                    <a:pt x="2125" y="1031"/>
                  </a:cubicBezTo>
                  <a:lnTo>
                    <a:pt x="2125" y="1098"/>
                  </a:lnTo>
                  <a:cubicBezTo>
                    <a:pt x="2192" y="1131"/>
                    <a:pt x="2225" y="1165"/>
                    <a:pt x="2192" y="1265"/>
                  </a:cubicBezTo>
                  <a:lnTo>
                    <a:pt x="2192" y="1298"/>
                  </a:lnTo>
                  <a:cubicBezTo>
                    <a:pt x="2211" y="1301"/>
                    <a:pt x="2232" y="1303"/>
                    <a:pt x="2254" y="1303"/>
                  </a:cubicBezTo>
                  <a:cubicBezTo>
                    <a:pt x="2351" y="1303"/>
                    <a:pt x="2466" y="1277"/>
                    <a:pt x="2570" y="1277"/>
                  </a:cubicBezTo>
                  <a:cubicBezTo>
                    <a:pt x="2681" y="1277"/>
                    <a:pt x="2779" y="1307"/>
                    <a:pt x="2825" y="1432"/>
                  </a:cubicBezTo>
                  <a:cubicBezTo>
                    <a:pt x="2859" y="1598"/>
                    <a:pt x="2825" y="1598"/>
                    <a:pt x="3025" y="1598"/>
                  </a:cubicBezTo>
                  <a:cubicBezTo>
                    <a:pt x="3059" y="1598"/>
                    <a:pt x="3059" y="1565"/>
                    <a:pt x="3025" y="1565"/>
                  </a:cubicBezTo>
                  <a:cubicBezTo>
                    <a:pt x="2825" y="1565"/>
                    <a:pt x="2992" y="1331"/>
                    <a:pt x="2859" y="1265"/>
                  </a:cubicBezTo>
                  <a:cubicBezTo>
                    <a:pt x="2826" y="1240"/>
                    <a:pt x="2788" y="1232"/>
                    <a:pt x="2747" y="1232"/>
                  </a:cubicBezTo>
                  <a:cubicBezTo>
                    <a:pt x="2648" y="1232"/>
                    <a:pt x="2531" y="1281"/>
                    <a:pt x="2437" y="1281"/>
                  </a:cubicBezTo>
                  <a:cubicBezTo>
                    <a:pt x="2408" y="1281"/>
                    <a:pt x="2382" y="1276"/>
                    <a:pt x="2358" y="1265"/>
                  </a:cubicBezTo>
                  <a:cubicBezTo>
                    <a:pt x="2225" y="1165"/>
                    <a:pt x="2358" y="1165"/>
                    <a:pt x="2325" y="1098"/>
                  </a:cubicBezTo>
                  <a:cubicBezTo>
                    <a:pt x="2325" y="1098"/>
                    <a:pt x="2225" y="1098"/>
                    <a:pt x="2225" y="1065"/>
                  </a:cubicBezTo>
                  <a:cubicBezTo>
                    <a:pt x="2225" y="998"/>
                    <a:pt x="2192" y="998"/>
                    <a:pt x="2192" y="998"/>
                  </a:cubicBezTo>
                  <a:lnTo>
                    <a:pt x="2192" y="965"/>
                  </a:lnTo>
                  <a:lnTo>
                    <a:pt x="2225" y="931"/>
                  </a:lnTo>
                  <a:cubicBezTo>
                    <a:pt x="2275" y="781"/>
                    <a:pt x="2100" y="762"/>
                    <a:pt x="1925" y="762"/>
                  </a:cubicBezTo>
                  <a:cubicBezTo>
                    <a:pt x="1866" y="762"/>
                    <a:pt x="1808" y="764"/>
                    <a:pt x="1758" y="764"/>
                  </a:cubicBezTo>
                  <a:lnTo>
                    <a:pt x="1524" y="764"/>
                  </a:lnTo>
                  <a:cubicBezTo>
                    <a:pt x="1491" y="764"/>
                    <a:pt x="1524" y="731"/>
                    <a:pt x="1524" y="731"/>
                  </a:cubicBezTo>
                  <a:lnTo>
                    <a:pt x="1324" y="631"/>
                  </a:lnTo>
                  <a:cubicBezTo>
                    <a:pt x="1324" y="631"/>
                    <a:pt x="1358" y="564"/>
                    <a:pt x="1324" y="498"/>
                  </a:cubicBezTo>
                  <a:cubicBezTo>
                    <a:pt x="1296" y="455"/>
                    <a:pt x="1236" y="442"/>
                    <a:pt x="1170" y="442"/>
                  </a:cubicBezTo>
                  <a:cubicBezTo>
                    <a:pt x="1082" y="442"/>
                    <a:pt x="981" y="464"/>
                    <a:pt x="924" y="464"/>
                  </a:cubicBezTo>
                  <a:lnTo>
                    <a:pt x="857" y="464"/>
                  </a:lnTo>
                  <a:cubicBezTo>
                    <a:pt x="891" y="464"/>
                    <a:pt x="891" y="431"/>
                    <a:pt x="891" y="431"/>
                  </a:cubicBezTo>
                  <a:lnTo>
                    <a:pt x="891" y="406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7"/>
            <p:cNvSpPr/>
            <p:nvPr/>
          </p:nvSpPr>
          <p:spPr>
            <a:xfrm>
              <a:off x="4081425" y="1996050"/>
              <a:ext cx="58400" cy="31250"/>
            </a:xfrm>
            <a:custGeom>
              <a:avLst/>
              <a:gdLst/>
              <a:ahLst/>
              <a:cxnLst/>
              <a:rect l="l" t="t" r="r" b="b"/>
              <a:pathLst>
                <a:path w="2336" h="1250" extrusionOk="0">
                  <a:moveTo>
                    <a:pt x="300" y="500"/>
                  </a:moveTo>
                  <a:lnTo>
                    <a:pt x="300" y="534"/>
                  </a:lnTo>
                  <a:cubicBezTo>
                    <a:pt x="276" y="558"/>
                    <a:pt x="197" y="637"/>
                    <a:pt x="184" y="637"/>
                  </a:cubicBezTo>
                  <a:cubicBezTo>
                    <a:pt x="179" y="637"/>
                    <a:pt x="183" y="627"/>
                    <a:pt x="200" y="600"/>
                  </a:cubicBezTo>
                  <a:cubicBezTo>
                    <a:pt x="200" y="567"/>
                    <a:pt x="234" y="534"/>
                    <a:pt x="300" y="500"/>
                  </a:cubicBezTo>
                  <a:close/>
                  <a:moveTo>
                    <a:pt x="167" y="0"/>
                  </a:moveTo>
                  <a:cubicBezTo>
                    <a:pt x="134" y="0"/>
                    <a:pt x="100" y="33"/>
                    <a:pt x="167" y="67"/>
                  </a:cubicBezTo>
                  <a:cubicBezTo>
                    <a:pt x="267" y="100"/>
                    <a:pt x="267" y="200"/>
                    <a:pt x="267" y="300"/>
                  </a:cubicBezTo>
                  <a:cubicBezTo>
                    <a:pt x="200" y="500"/>
                    <a:pt x="0" y="600"/>
                    <a:pt x="0" y="734"/>
                  </a:cubicBezTo>
                  <a:cubicBezTo>
                    <a:pt x="28" y="751"/>
                    <a:pt x="57" y="758"/>
                    <a:pt x="86" y="758"/>
                  </a:cubicBezTo>
                  <a:cubicBezTo>
                    <a:pt x="230" y="758"/>
                    <a:pt x="378" y="573"/>
                    <a:pt x="434" y="434"/>
                  </a:cubicBezTo>
                  <a:cubicBezTo>
                    <a:pt x="445" y="434"/>
                    <a:pt x="471" y="430"/>
                    <a:pt x="501" y="430"/>
                  </a:cubicBezTo>
                  <a:cubicBezTo>
                    <a:pt x="560" y="430"/>
                    <a:pt x="634" y="445"/>
                    <a:pt x="634" y="534"/>
                  </a:cubicBezTo>
                  <a:lnTo>
                    <a:pt x="601" y="600"/>
                  </a:lnTo>
                  <a:cubicBezTo>
                    <a:pt x="601" y="600"/>
                    <a:pt x="601" y="667"/>
                    <a:pt x="634" y="667"/>
                  </a:cubicBezTo>
                  <a:cubicBezTo>
                    <a:pt x="696" y="667"/>
                    <a:pt x="820" y="617"/>
                    <a:pt x="899" y="617"/>
                  </a:cubicBezTo>
                  <a:cubicBezTo>
                    <a:pt x="949" y="617"/>
                    <a:pt x="980" y="636"/>
                    <a:pt x="968" y="701"/>
                  </a:cubicBezTo>
                  <a:lnTo>
                    <a:pt x="968" y="734"/>
                  </a:lnTo>
                  <a:cubicBezTo>
                    <a:pt x="993" y="742"/>
                    <a:pt x="1022" y="744"/>
                    <a:pt x="1052" y="744"/>
                  </a:cubicBezTo>
                  <a:cubicBezTo>
                    <a:pt x="1081" y="744"/>
                    <a:pt x="1111" y="742"/>
                    <a:pt x="1139" y="742"/>
                  </a:cubicBezTo>
                  <a:cubicBezTo>
                    <a:pt x="1193" y="742"/>
                    <a:pt x="1234" y="751"/>
                    <a:pt x="1234" y="801"/>
                  </a:cubicBezTo>
                  <a:cubicBezTo>
                    <a:pt x="1234" y="867"/>
                    <a:pt x="1134" y="901"/>
                    <a:pt x="1201" y="967"/>
                  </a:cubicBezTo>
                  <a:cubicBezTo>
                    <a:pt x="1212" y="1001"/>
                    <a:pt x="1227" y="1012"/>
                    <a:pt x="1246" y="1012"/>
                  </a:cubicBezTo>
                  <a:cubicBezTo>
                    <a:pt x="1283" y="1012"/>
                    <a:pt x="1335" y="967"/>
                    <a:pt x="1401" y="967"/>
                  </a:cubicBezTo>
                  <a:cubicBezTo>
                    <a:pt x="1468" y="967"/>
                    <a:pt x="1468" y="934"/>
                    <a:pt x="1468" y="934"/>
                  </a:cubicBezTo>
                  <a:lnTo>
                    <a:pt x="1468" y="967"/>
                  </a:lnTo>
                  <a:cubicBezTo>
                    <a:pt x="1468" y="967"/>
                    <a:pt x="1468" y="1034"/>
                    <a:pt x="1535" y="1034"/>
                  </a:cubicBezTo>
                  <a:lnTo>
                    <a:pt x="1601" y="1034"/>
                  </a:lnTo>
                  <a:cubicBezTo>
                    <a:pt x="1635" y="1034"/>
                    <a:pt x="1635" y="967"/>
                    <a:pt x="1635" y="967"/>
                  </a:cubicBezTo>
                  <a:cubicBezTo>
                    <a:pt x="1701" y="967"/>
                    <a:pt x="1735" y="967"/>
                    <a:pt x="1768" y="1034"/>
                  </a:cubicBezTo>
                  <a:cubicBezTo>
                    <a:pt x="1768" y="1034"/>
                    <a:pt x="1875" y="1077"/>
                    <a:pt x="1918" y="1077"/>
                  </a:cubicBezTo>
                  <a:cubicBezTo>
                    <a:pt x="1928" y="1077"/>
                    <a:pt x="1935" y="1074"/>
                    <a:pt x="1935" y="1067"/>
                  </a:cubicBezTo>
                  <a:lnTo>
                    <a:pt x="1935" y="1067"/>
                  </a:lnTo>
                  <a:cubicBezTo>
                    <a:pt x="1968" y="1101"/>
                    <a:pt x="1868" y="1201"/>
                    <a:pt x="1902" y="1234"/>
                  </a:cubicBezTo>
                  <a:cubicBezTo>
                    <a:pt x="1913" y="1245"/>
                    <a:pt x="1946" y="1249"/>
                    <a:pt x="1989" y="1249"/>
                  </a:cubicBezTo>
                  <a:cubicBezTo>
                    <a:pt x="2076" y="1249"/>
                    <a:pt x="2202" y="1234"/>
                    <a:pt x="2269" y="1234"/>
                  </a:cubicBezTo>
                  <a:cubicBezTo>
                    <a:pt x="2335" y="1234"/>
                    <a:pt x="2302" y="1134"/>
                    <a:pt x="2269" y="1134"/>
                  </a:cubicBezTo>
                  <a:lnTo>
                    <a:pt x="2102" y="1201"/>
                  </a:lnTo>
                  <a:cubicBezTo>
                    <a:pt x="1935" y="1134"/>
                    <a:pt x="1968" y="1067"/>
                    <a:pt x="2035" y="1034"/>
                  </a:cubicBezTo>
                  <a:cubicBezTo>
                    <a:pt x="2068" y="967"/>
                    <a:pt x="2035" y="967"/>
                    <a:pt x="1968" y="967"/>
                  </a:cubicBezTo>
                  <a:cubicBezTo>
                    <a:pt x="1902" y="967"/>
                    <a:pt x="1802" y="901"/>
                    <a:pt x="1735" y="901"/>
                  </a:cubicBezTo>
                  <a:cubicBezTo>
                    <a:pt x="1668" y="901"/>
                    <a:pt x="1635" y="934"/>
                    <a:pt x="1601" y="934"/>
                  </a:cubicBezTo>
                  <a:cubicBezTo>
                    <a:pt x="1468" y="934"/>
                    <a:pt x="1568" y="901"/>
                    <a:pt x="1568" y="801"/>
                  </a:cubicBezTo>
                  <a:cubicBezTo>
                    <a:pt x="1568" y="801"/>
                    <a:pt x="1568" y="767"/>
                    <a:pt x="1501" y="767"/>
                  </a:cubicBezTo>
                  <a:cubicBezTo>
                    <a:pt x="1459" y="788"/>
                    <a:pt x="1377" y="849"/>
                    <a:pt x="1322" y="849"/>
                  </a:cubicBezTo>
                  <a:cubicBezTo>
                    <a:pt x="1290" y="849"/>
                    <a:pt x="1268" y="829"/>
                    <a:pt x="1268" y="767"/>
                  </a:cubicBezTo>
                  <a:cubicBezTo>
                    <a:pt x="1268" y="734"/>
                    <a:pt x="1335" y="701"/>
                    <a:pt x="1335" y="701"/>
                  </a:cubicBezTo>
                  <a:cubicBezTo>
                    <a:pt x="1335" y="701"/>
                    <a:pt x="1301" y="600"/>
                    <a:pt x="1268" y="567"/>
                  </a:cubicBezTo>
                  <a:lnTo>
                    <a:pt x="1101" y="567"/>
                  </a:lnTo>
                  <a:cubicBezTo>
                    <a:pt x="1052" y="577"/>
                    <a:pt x="1029" y="581"/>
                    <a:pt x="1019" y="581"/>
                  </a:cubicBezTo>
                  <a:cubicBezTo>
                    <a:pt x="995" y="581"/>
                    <a:pt x="1048" y="557"/>
                    <a:pt x="1001" y="534"/>
                  </a:cubicBezTo>
                  <a:cubicBezTo>
                    <a:pt x="968" y="500"/>
                    <a:pt x="934" y="500"/>
                    <a:pt x="834" y="500"/>
                  </a:cubicBezTo>
                  <a:lnTo>
                    <a:pt x="734" y="500"/>
                  </a:lnTo>
                  <a:cubicBezTo>
                    <a:pt x="634" y="434"/>
                    <a:pt x="667" y="500"/>
                    <a:pt x="667" y="400"/>
                  </a:cubicBezTo>
                  <a:cubicBezTo>
                    <a:pt x="667" y="334"/>
                    <a:pt x="734" y="334"/>
                    <a:pt x="667" y="267"/>
                  </a:cubicBezTo>
                  <a:cubicBezTo>
                    <a:pt x="634" y="234"/>
                    <a:pt x="601" y="200"/>
                    <a:pt x="501" y="200"/>
                  </a:cubicBezTo>
                  <a:cubicBezTo>
                    <a:pt x="467" y="200"/>
                    <a:pt x="401" y="234"/>
                    <a:pt x="334" y="234"/>
                  </a:cubicBezTo>
                  <a:cubicBezTo>
                    <a:pt x="334" y="100"/>
                    <a:pt x="334" y="0"/>
                    <a:pt x="1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7"/>
            <p:cNvSpPr/>
            <p:nvPr/>
          </p:nvSpPr>
          <p:spPr>
            <a:xfrm>
              <a:off x="3538525" y="2851450"/>
              <a:ext cx="657175" cy="427200"/>
            </a:xfrm>
            <a:custGeom>
              <a:avLst/>
              <a:gdLst/>
              <a:ahLst/>
              <a:cxnLst/>
              <a:rect l="l" t="t" r="r" b="b"/>
              <a:pathLst>
                <a:path w="26287" h="17088" extrusionOk="0">
                  <a:moveTo>
                    <a:pt x="15891" y="0"/>
                  </a:moveTo>
                  <a:cubicBezTo>
                    <a:pt x="15695" y="0"/>
                    <a:pt x="15495" y="59"/>
                    <a:pt x="15312" y="175"/>
                  </a:cubicBezTo>
                  <a:lnTo>
                    <a:pt x="1268" y="8281"/>
                  </a:lnTo>
                  <a:cubicBezTo>
                    <a:pt x="1102" y="8381"/>
                    <a:pt x="968" y="8548"/>
                    <a:pt x="968" y="8715"/>
                  </a:cubicBezTo>
                  <a:cubicBezTo>
                    <a:pt x="968" y="8882"/>
                    <a:pt x="1102" y="9048"/>
                    <a:pt x="1268" y="9115"/>
                  </a:cubicBezTo>
                  <a:lnTo>
                    <a:pt x="2102" y="9582"/>
                  </a:lnTo>
                  <a:lnTo>
                    <a:pt x="401" y="10583"/>
                  </a:lnTo>
                  <a:cubicBezTo>
                    <a:pt x="268" y="10649"/>
                    <a:pt x="168" y="10716"/>
                    <a:pt x="134" y="10850"/>
                  </a:cubicBezTo>
                  <a:cubicBezTo>
                    <a:pt x="1" y="11083"/>
                    <a:pt x="134" y="11383"/>
                    <a:pt x="401" y="11483"/>
                  </a:cubicBezTo>
                  <a:lnTo>
                    <a:pt x="9941" y="16954"/>
                  </a:lnTo>
                  <a:cubicBezTo>
                    <a:pt x="10141" y="17054"/>
                    <a:pt x="10308" y="17087"/>
                    <a:pt x="10508" y="17087"/>
                  </a:cubicBezTo>
                  <a:cubicBezTo>
                    <a:pt x="10742" y="17087"/>
                    <a:pt x="10909" y="17021"/>
                    <a:pt x="11042" y="16887"/>
                  </a:cubicBezTo>
                  <a:lnTo>
                    <a:pt x="25119" y="8781"/>
                  </a:lnTo>
                  <a:cubicBezTo>
                    <a:pt x="25285" y="8715"/>
                    <a:pt x="25386" y="8548"/>
                    <a:pt x="25386" y="8381"/>
                  </a:cubicBezTo>
                  <a:cubicBezTo>
                    <a:pt x="25386" y="8214"/>
                    <a:pt x="25285" y="8048"/>
                    <a:pt x="25119" y="7948"/>
                  </a:cubicBezTo>
                  <a:lnTo>
                    <a:pt x="24285" y="7514"/>
                  </a:lnTo>
                  <a:lnTo>
                    <a:pt x="25986" y="6513"/>
                  </a:lnTo>
                  <a:cubicBezTo>
                    <a:pt x="26153" y="6446"/>
                    <a:pt x="26286" y="6280"/>
                    <a:pt x="26286" y="6080"/>
                  </a:cubicBezTo>
                  <a:cubicBezTo>
                    <a:pt x="26286" y="5913"/>
                    <a:pt x="26153" y="5746"/>
                    <a:pt x="25986" y="5679"/>
                  </a:cubicBezTo>
                  <a:lnTo>
                    <a:pt x="16446" y="175"/>
                  </a:lnTo>
                  <a:cubicBezTo>
                    <a:pt x="16279" y="59"/>
                    <a:pt x="16087" y="0"/>
                    <a:pt x="15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7"/>
            <p:cNvSpPr/>
            <p:nvPr/>
          </p:nvSpPr>
          <p:spPr>
            <a:xfrm>
              <a:off x="3545200" y="2895225"/>
              <a:ext cx="624650" cy="370925"/>
            </a:xfrm>
            <a:custGeom>
              <a:avLst/>
              <a:gdLst/>
              <a:ahLst/>
              <a:cxnLst/>
              <a:rect l="l" t="t" r="r" b="b"/>
              <a:pathLst>
                <a:path w="24986" h="14837" extrusionOk="0">
                  <a:moveTo>
                    <a:pt x="14728" y="0"/>
                  </a:moveTo>
                  <a:cubicBezTo>
                    <a:pt x="14561" y="0"/>
                    <a:pt x="14394" y="42"/>
                    <a:pt x="14244" y="126"/>
                  </a:cubicBezTo>
                  <a:lnTo>
                    <a:pt x="201" y="8231"/>
                  </a:lnTo>
                  <a:cubicBezTo>
                    <a:pt x="67" y="8265"/>
                    <a:pt x="34" y="8398"/>
                    <a:pt x="1" y="8498"/>
                  </a:cubicBezTo>
                  <a:lnTo>
                    <a:pt x="1" y="8932"/>
                  </a:lnTo>
                  <a:cubicBezTo>
                    <a:pt x="1" y="9065"/>
                    <a:pt x="67" y="9132"/>
                    <a:pt x="201" y="9232"/>
                  </a:cubicBezTo>
                  <a:lnTo>
                    <a:pt x="9741" y="14736"/>
                  </a:lnTo>
                  <a:cubicBezTo>
                    <a:pt x="9891" y="14803"/>
                    <a:pt x="10058" y="14836"/>
                    <a:pt x="10225" y="14836"/>
                  </a:cubicBezTo>
                  <a:cubicBezTo>
                    <a:pt x="10391" y="14836"/>
                    <a:pt x="10558" y="14803"/>
                    <a:pt x="10708" y="14736"/>
                  </a:cubicBezTo>
                  <a:lnTo>
                    <a:pt x="24752" y="6630"/>
                  </a:lnTo>
                  <a:cubicBezTo>
                    <a:pt x="24885" y="6597"/>
                    <a:pt x="24985" y="6463"/>
                    <a:pt x="24985" y="6397"/>
                  </a:cubicBezTo>
                  <a:lnTo>
                    <a:pt x="24985" y="5930"/>
                  </a:lnTo>
                  <a:cubicBezTo>
                    <a:pt x="24985" y="5796"/>
                    <a:pt x="24885" y="5730"/>
                    <a:pt x="24752" y="5629"/>
                  </a:cubicBezTo>
                  <a:lnTo>
                    <a:pt x="15211" y="126"/>
                  </a:lnTo>
                  <a:cubicBezTo>
                    <a:pt x="15061" y="42"/>
                    <a:pt x="14895" y="0"/>
                    <a:pt x="147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7"/>
            <p:cNvSpPr/>
            <p:nvPr/>
          </p:nvSpPr>
          <p:spPr>
            <a:xfrm>
              <a:off x="3545200" y="2896050"/>
              <a:ext cx="626300" cy="360700"/>
            </a:xfrm>
            <a:custGeom>
              <a:avLst/>
              <a:gdLst/>
              <a:ahLst/>
              <a:cxnLst/>
              <a:rect l="l" t="t" r="r" b="b"/>
              <a:pathLst>
                <a:path w="25052" h="14428" extrusionOk="0">
                  <a:moveTo>
                    <a:pt x="14778" y="1"/>
                  </a:moveTo>
                  <a:cubicBezTo>
                    <a:pt x="14611" y="1"/>
                    <a:pt x="14444" y="42"/>
                    <a:pt x="14311" y="126"/>
                  </a:cubicBezTo>
                  <a:lnTo>
                    <a:pt x="234" y="8232"/>
                  </a:lnTo>
                  <a:cubicBezTo>
                    <a:pt x="167" y="8232"/>
                    <a:pt x="67" y="8298"/>
                    <a:pt x="67" y="8398"/>
                  </a:cubicBezTo>
                  <a:cubicBezTo>
                    <a:pt x="1" y="8565"/>
                    <a:pt x="67" y="8732"/>
                    <a:pt x="234" y="8765"/>
                  </a:cubicBezTo>
                  <a:lnTo>
                    <a:pt x="9841" y="14303"/>
                  </a:lnTo>
                  <a:cubicBezTo>
                    <a:pt x="9991" y="14386"/>
                    <a:pt x="10158" y="14428"/>
                    <a:pt x="10325" y="14428"/>
                  </a:cubicBezTo>
                  <a:cubicBezTo>
                    <a:pt x="10491" y="14428"/>
                    <a:pt x="10658" y="14386"/>
                    <a:pt x="10808" y="14303"/>
                  </a:cubicBezTo>
                  <a:lnTo>
                    <a:pt x="24785" y="6230"/>
                  </a:lnTo>
                  <a:cubicBezTo>
                    <a:pt x="24918" y="6164"/>
                    <a:pt x="24952" y="6097"/>
                    <a:pt x="25018" y="5997"/>
                  </a:cubicBezTo>
                  <a:cubicBezTo>
                    <a:pt x="25052" y="5863"/>
                    <a:pt x="24952" y="5697"/>
                    <a:pt x="24785" y="5630"/>
                  </a:cubicBezTo>
                  <a:lnTo>
                    <a:pt x="15245" y="126"/>
                  </a:lnTo>
                  <a:cubicBezTo>
                    <a:pt x="15111" y="42"/>
                    <a:pt x="14945" y="1"/>
                    <a:pt x="14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7"/>
            <p:cNvSpPr/>
            <p:nvPr/>
          </p:nvSpPr>
          <p:spPr>
            <a:xfrm>
              <a:off x="3546025" y="3107675"/>
              <a:ext cx="255225" cy="158475"/>
            </a:xfrm>
            <a:custGeom>
              <a:avLst/>
              <a:gdLst/>
              <a:ahLst/>
              <a:cxnLst/>
              <a:rect l="l" t="t" r="r" b="b"/>
              <a:pathLst>
                <a:path w="10209" h="6339" extrusionOk="0">
                  <a:moveTo>
                    <a:pt x="1" y="0"/>
                  </a:moveTo>
                  <a:lnTo>
                    <a:pt x="1" y="434"/>
                  </a:lnTo>
                  <a:cubicBezTo>
                    <a:pt x="1" y="567"/>
                    <a:pt x="101" y="667"/>
                    <a:pt x="201" y="734"/>
                  </a:cubicBezTo>
                  <a:lnTo>
                    <a:pt x="9775" y="6238"/>
                  </a:lnTo>
                  <a:cubicBezTo>
                    <a:pt x="9875" y="6305"/>
                    <a:pt x="10041" y="6338"/>
                    <a:pt x="10208" y="6338"/>
                  </a:cubicBezTo>
                  <a:lnTo>
                    <a:pt x="10208" y="5938"/>
                  </a:lnTo>
                  <a:cubicBezTo>
                    <a:pt x="10041" y="5938"/>
                    <a:pt x="9875" y="5871"/>
                    <a:pt x="9775" y="5804"/>
                  </a:cubicBezTo>
                  <a:lnTo>
                    <a:pt x="201" y="300"/>
                  </a:lnTo>
                  <a:cubicBezTo>
                    <a:pt x="101" y="234"/>
                    <a:pt x="1" y="1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7"/>
            <p:cNvSpPr/>
            <p:nvPr/>
          </p:nvSpPr>
          <p:spPr>
            <a:xfrm>
              <a:off x="3567725" y="2836850"/>
              <a:ext cx="624625" cy="370700"/>
            </a:xfrm>
            <a:custGeom>
              <a:avLst/>
              <a:gdLst/>
              <a:ahLst/>
              <a:cxnLst/>
              <a:rect l="l" t="t" r="r" b="b"/>
              <a:pathLst>
                <a:path w="24985" h="14828" extrusionOk="0">
                  <a:moveTo>
                    <a:pt x="14711" y="0"/>
                  </a:moveTo>
                  <a:cubicBezTo>
                    <a:pt x="14544" y="0"/>
                    <a:pt x="14377" y="42"/>
                    <a:pt x="14244" y="126"/>
                  </a:cubicBezTo>
                  <a:lnTo>
                    <a:pt x="234" y="8231"/>
                  </a:lnTo>
                  <a:cubicBezTo>
                    <a:pt x="100" y="8265"/>
                    <a:pt x="0" y="8365"/>
                    <a:pt x="0" y="8498"/>
                  </a:cubicBezTo>
                  <a:lnTo>
                    <a:pt x="0" y="8932"/>
                  </a:lnTo>
                  <a:cubicBezTo>
                    <a:pt x="0" y="9065"/>
                    <a:pt x="100" y="9132"/>
                    <a:pt x="234" y="9199"/>
                  </a:cubicBezTo>
                  <a:lnTo>
                    <a:pt x="9774" y="14703"/>
                  </a:lnTo>
                  <a:cubicBezTo>
                    <a:pt x="9924" y="14786"/>
                    <a:pt x="10091" y="14828"/>
                    <a:pt x="10258" y="14828"/>
                  </a:cubicBezTo>
                  <a:cubicBezTo>
                    <a:pt x="10424" y="14828"/>
                    <a:pt x="10591" y="14786"/>
                    <a:pt x="10741" y="14703"/>
                  </a:cubicBezTo>
                  <a:lnTo>
                    <a:pt x="24785" y="6630"/>
                  </a:lnTo>
                  <a:cubicBezTo>
                    <a:pt x="24918" y="6597"/>
                    <a:pt x="24951" y="6463"/>
                    <a:pt x="24985" y="6363"/>
                  </a:cubicBezTo>
                  <a:lnTo>
                    <a:pt x="24951" y="5930"/>
                  </a:lnTo>
                  <a:cubicBezTo>
                    <a:pt x="24951" y="5796"/>
                    <a:pt x="24851" y="5730"/>
                    <a:pt x="24718" y="5629"/>
                  </a:cubicBezTo>
                  <a:lnTo>
                    <a:pt x="15178" y="126"/>
                  </a:lnTo>
                  <a:cubicBezTo>
                    <a:pt x="15044" y="42"/>
                    <a:pt x="14878" y="0"/>
                    <a:pt x="147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7"/>
            <p:cNvSpPr/>
            <p:nvPr/>
          </p:nvSpPr>
          <p:spPr>
            <a:xfrm>
              <a:off x="3566875" y="2837675"/>
              <a:ext cx="625475" cy="359875"/>
            </a:xfrm>
            <a:custGeom>
              <a:avLst/>
              <a:gdLst/>
              <a:ahLst/>
              <a:cxnLst/>
              <a:rect l="l" t="t" r="r" b="b"/>
              <a:pathLst>
                <a:path w="25019" h="14395" extrusionOk="0">
                  <a:moveTo>
                    <a:pt x="14745" y="1"/>
                  </a:moveTo>
                  <a:cubicBezTo>
                    <a:pt x="14578" y="1"/>
                    <a:pt x="14411" y="42"/>
                    <a:pt x="14278" y="126"/>
                  </a:cubicBezTo>
                  <a:lnTo>
                    <a:pt x="268" y="8232"/>
                  </a:lnTo>
                  <a:cubicBezTo>
                    <a:pt x="168" y="8265"/>
                    <a:pt x="101" y="8298"/>
                    <a:pt x="68" y="8398"/>
                  </a:cubicBezTo>
                  <a:cubicBezTo>
                    <a:pt x="1" y="8565"/>
                    <a:pt x="68" y="8732"/>
                    <a:pt x="234" y="8765"/>
                  </a:cubicBezTo>
                  <a:lnTo>
                    <a:pt x="9808" y="14269"/>
                  </a:lnTo>
                  <a:cubicBezTo>
                    <a:pt x="9958" y="14353"/>
                    <a:pt x="10125" y="14394"/>
                    <a:pt x="10292" y="14394"/>
                  </a:cubicBezTo>
                  <a:cubicBezTo>
                    <a:pt x="10458" y="14394"/>
                    <a:pt x="10625" y="14353"/>
                    <a:pt x="10775" y="14269"/>
                  </a:cubicBezTo>
                  <a:lnTo>
                    <a:pt x="24752" y="6197"/>
                  </a:lnTo>
                  <a:cubicBezTo>
                    <a:pt x="24852" y="6197"/>
                    <a:pt x="24885" y="6097"/>
                    <a:pt x="24919" y="6030"/>
                  </a:cubicBezTo>
                  <a:cubicBezTo>
                    <a:pt x="25019" y="5863"/>
                    <a:pt x="24919" y="5697"/>
                    <a:pt x="24752" y="5630"/>
                  </a:cubicBezTo>
                  <a:lnTo>
                    <a:pt x="15212" y="126"/>
                  </a:lnTo>
                  <a:cubicBezTo>
                    <a:pt x="15078" y="42"/>
                    <a:pt x="14912" y="1"/>
                    <a:pt x="14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7"/>
            <p:cNvSpPr/>
            <p:nvPr/>
          </p:nvSpPr>
          <p:spPr>
            <a:xfrm>
              <a:off x="4214025" y="2364950"/>
              <a:ext cx="714700" cy="456700"/>
            </a:xfrm>
            <a:custGeom>
              <a:avLst/>
              <a:gdLst/>
              <a:ahLst/>
              <a:cxnLst/>
              <a:rect l="l" t="t" r="r" b="b"/>
              <a:pathLst>
                <a:path w="28588" h="18268" extrusionOk="0">
                  <a:moveTo>
                    <a:pt x="13620" y="0"/>
                  </a:moveTo>
                  <a:cubicBezTo>
                    <a:pt x="13411" y="0"/>
                    <a:pt x="13201" y="50"/>
                    <a:pt x="13009" y="155"/>
                  </a:cubicBezTo>
                  <a:lnTo>
                    <a:pt x="334" y="8194"/>
                  </a:lnTo>
                  <a:cubicBezTo>
                    <a:pt x="133" y="8327"/>
                    <a:pt x="0" y="8527"/>
                    <a:pt x="0" y="8761"/>
                  </a:cubicBezTo>
                  <a:cubicBezTo>
                    <a:pt x="0" y="8994"/>
                    <a:pt x="133" y="9194"/>
                    <a:pt x="334" y="9295"/>
                  </a:cubicBezTo>
                  <a:lnTo>
                    <a:pt x="15678" y="18134"/>
                  </a:lnTo>
                  <a:cubicBezTo>
                    <a:pt x="15845" y="18201"/>
                    <a:pt x="16011" y="18268"/>
                    <a:pt x="16245" y="18268"/>
                  </a:cubicBezTo>
                  <a:cubicBezTo>
                    <a:pt x="16445" y="18268"/>
                    <a:pt x="16645" y="18168"/>
                    <a:pt x="16912" y="18034"/>
                  </a:cubicBezTo>
                  <a:lnTo>
                    <a:pt x="28187" y="10796"/>
                  </a:lnTo>
                  <a:cubicBezTo>
                    <a:pt x="28320" y="10762"/>
                    <a:pt x="28420" y="10662"/>
                    <a:pt x="28454" y="10529"/>
                  </a:cubicBezTo>
                  <a:cubicBezTo>
                    <a:pt x="28587" y="10262"/>
                    <a:pt x="28454" y="9928"/>
                    <a:pt x="28153" y="9762"/>
                  </a:cubicBezTo>
                  <a:lnTo>
                    <a:pt x="18947" y="4424"/>
                  </a:lnTo>
                  <a:cubicBezTo>
                    <a:pt x="18914" y="4358"/>
                    <a:pt x="18847" y="4291"/>
                    <a:pt x="18914" y="4191"/>
                  </a:cubicBezTo>
                  <a:lnTo>
                    <a:pt x="19047" y="3824"/>
                  </a:lnTo>
                  <a:cubicBezTo>
                    <a:pt x="19280" y="3457"/>
                    <a:pt x="19114" y="2957"/>
                    <a:pt x="18713" y="2757"/>
                  </a:cubicBezTo>
                  <a:lnTo>
                    <a:pt x="14177" y="121"/>
                  </a:lnTo>
                  <a:cubicBezTo>
                    <a:pt x="14002" y="42"/>
                    <a:pt x="13811" y="0"/>
                    <a:pt x="13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7"/>
            <p:cNvSpPr/>
            <p:nvPr/>
          </p:nvSpPr>
          <p:spPr>
            <a:xfrm>
              <a:off x="4208175" y="2393825"/>
              <a:ext cx="709700" cy="407100"/>
            </a:xfrm>
            <a:custGeom>
              <a:avLst/>
              <a:gdLst/>
              <a:ahLst/>
              <a:cxnLst/>
              <a:rect l="l" t="t" r="r" b="b"/>
              <a:pathLst>
                <a:path w="28388" h="16284" extrusionOk="0">
                  <a:moveTo>
                    <a:pt x="12005" y="0"/>
                  </a:moveTo>
                  <a:cubicBezTo>
                    <a:pt x="11859" y="0"/>
                    <a:pt x="11709" y="34"/>
                    <a:pt x="11575" y="100"/>
                  </a:cubicBezTo>
                  <a:lnTo>
                    <a:pt x="201" y="6672"/>
                  </a:lnTo>
                  <a:cubicBezTo>
                    <a:pt x="67" y="6705"/>
                    <a:pt x="1" y="6839"/>
                    <a:pt x="34" y="7005"/>
                  </a:cubicBezTo>
                  <a:cubicBezTo>
                    <a:pt x="67" y="7105"/>
                    <a:pt x="134" y="7139"/>
                    <a:pt x="201" y="7172"/>
                  </a:cubicBezTo>
                  <a:lnTo>
                    <a:pt x="15879" y="16212"/>
                  </a:lnTo>
                  <a:cubicBezTo>
                    <a:pt x="16002" y="16258"/>
                    <a:pt x="16126" y="16283"/>
                    <a:pt x="16250" y="16283"/>
                  </a:cubicBezTo>
                  <a:cubicBezTo>
                    <a:pt x="16393" y="16283"/>
                    <a:pt x="16536" y="16250"/>
                    <a:pt x="16679" y="16179"/>
                  </a:cubicBezTo>
                  <a:lnTo>
                    <a:pt x="28187" y="9507"/>
                  </a:lnTo>
                  <a:cubicBezTo>
                    <a:pt x="28321" y="9474"/>
                    <a:pt x="28387" y="9340"/>
                    <a:pt x="28354" y="9207"/>
                  </a:cubicBezTo>
                  <a:cubicBezTo>
                    <a:pt x="28321" y="9140"/>
                    <a:pt x="28254" y="9107"/>
                    <a:pt x="28187" y="9040"/>
                  </a:cubicBezTo>
                  <a:lnTo>
                    <a:pt x="12409" y="100"/>
                  </a:lnTo>
                  <a:cubicBezTo>
                    <a:pt x="12293" y="34"/>
                    <a:pt x="12151" y="0"/>
                    <a:pt x="12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7"/>
            <p:cNvSpPr/>
            <p:nvPr/>
          </p:nvSpPr>
          <p:spPr>
            <a:xfrm>
              <a:off x="4208175" y="2393825"/>
              <a:ext cx="709700" cy="407100"/>
            </a:xfrm>
            <a:custGeom>
              <a:avLst/>
              <a:gdLst/>
              <a:ahLst/>
              <a:cxnLst/>
              <a:rect l="l" t="t" r="r" b="b"/>
              <a:pathLst>
                <a:path w="28388" h="16284" extrusionOk="0">
                  <a:moveTo>
                    <a:pt x="12005" y="0"/>
                  </a:moveTo>
                  <a:cubicBezTo>
                    <a:pt x="11859" y="0"/>
                    <a:pt x="11709" y="34"/>
                    <a:pt x="11575" y="100"/>
                  </a:cubicBezTo>
                  <a:lnTo>
                    <a:pt x="201" y="6672"/>
                  </a:lnTo>
                  <a:cubicBezTo>
                    <a:pt x="67" y="6705"/>
                    <a:pt x="1" y="6839"/>
                    <a:pt x="34" y="7005"/>
                  </a:cubicBezTo>
                  <a:cubicBezTo>
                    <a:pt x="67" y="7105"/>
                    <a:pt x="134" y="7139"/>
                    <a:pt x="201" y="7172"/>
                  </a:cubicBezTo>
                  <a:lnTo>
                    <a:pt x="15879" y="16212"/>
                  </a:lnTo>
                  <a:cubicBezTo>
                    <a:pt x="16002" y="16258"/>
                    <a:pt x="16126" y="16283"/>
                    <a:pt x="16250" y="16283"/>
                  </a:cubicBezTo>
                  <a:cubicBezTo>
                    <a:pt x="16393" y="16283"/>
                    <a:pt x="16536" y="16250"/>
                    <a:pt x="16679" y="16179"/>
                  </a:cubicBezTo>
                  <a:lnTo>
                    <a:pt x="28187" y="9507"/>
                  </a:lnTo>
                  <a:cubicBezTo>
                    <a:pt x="28321" y="9474"/>
                    <a:pt x="28387" y="9340"/>
                    <a:pt x="28354" y="9207"/>
                  </a:cubicBezTo>
                  <a:cubicBezTo>
                    <a:pt x="28321" y="9140"/>
                    <a:pt x="28254" y="9107"/>
                    <a:pt x="28187" y="9040"/>
                  </a:cubicBezTo>
                  <a:lnTo>
                    <a:pt x="12409" y="100"/>
                  </a:lnTo>
                  <a:cubicBezTo>
                    <a:pt x="12293" y="34"/>
                    <a:pt x="12151" y="0"/>
                    <a:pt x="120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7"/>
            <p:cNvSpPr/>
            <p:nvPr/>
          </p:nvSpPr>
          <p:spPr>
            <a:xfrm>
              <a:off x="4208175" y="2352125"/>
              <a:ext cx="710525" cy="448300"/>
            </a:xfrm>
            <a:custGeom>
              <a:avLst/>
              <a:gdLst/>
              <a:ahLst/>
              <a:cxnLst/>
              <a:rect l="l" t="t" r="r" b="b"/>
              <a:pathLst>
                <a:path w="28421" h="17932" extrusionOk="0">
                  <a:moveTo>
                    <a:pt x="13548" y="1"/>
                  </a:moveTo>
                  <a:cubicBezTo>
                    <a:pt x="13402" y="1"/>
                    <a:pt x="13260" y="34"/>
                    <a:pt x="13143" y="101"/>
                  </a:cubicBezTo>
                  <a:lnTo>
                    <a:pt x="201" y="8306"/>
                  </a:lnTo>
                  <a:cubicBezTo>
                    <a:pt x="134" y="8340"/>
                    <a:pt x="67" y="8373"/>
                    <a:pt x="34" y="8473"/>
                  </a:cubicBezTo>
                  <a:cubicBezTo>
                    <a:pt x="1" y="8607"/>
                    <a:pt x="67" y="8773"/>
                    <a:pt x="201" y="8807"/>
                  </a:cubicBezTo>
                  <a:lnTo>
                    <a:pt x="15912" y="17847"/>
                  </a:lnTo>
                  <a:cubicBezTo>
                    <a:pt x="16029" y="17905"/>
                    <a:pt x="16146" y="17932"/>
                    <a:pt x="16263" y="17932"/>
                  </a:cubicBezTo>
                  <a:cubicBezTo>
                    <a:pt x="16413" y="17932"/>
                    <a:pt x="16563" y="17888"/>
                    <a:pt x="16712" y="17813"/>
                  </a:cubicBezTo>
                  <a:lnTo>
                    <a:pt x="28221" y="10441"/>
                  </a:lnTo>
                  <a:cubicBezTo>
                    <a:pt x="28321" y="10375"/>
                    <a:pt x="28354" y="10341"/>
                    <a:pt x="28387" y="10275"/>
                  </a:cubicBezTo>
                  <a:cubicBezTo>
                    <a:pt x="28421" y="10141"/>
                    <a:pt x="28354" y="9974"/>
                    <a:pt x="28221" y="9941"/>
                  </a:cubicBezTo>
                  <a:lnTo>
                    <a:pt x="18847" y="4470"/>
                  </a:lnTo>
                  <a:cubicBezTo>
                    <a:pt x="18580" y="4337"/>
                    <a:pt x="18514" y="4037"/>
                    <a:pt x="18647" y="3803"/>
                  </a:cubicBezTo>
                  <a:lnTo>
                    <a:pt x="18847" y="3436"/>
                  </a:lnTo>
                  <a:cubicBezTo>
                    <a:pt x="18914" y="3169"/>
                    <a:pt x="18847" y="2869"/>
                    <a:pt x="18647" y="2769"/>
                  </a:cubicBezTo>
                  <a:lnTo>
                    <a:pt x="13977" y="101"/>
                  </a:lnTo>
                  <a:cubicBezTo>
                    <a:pt x="13844" y="34"/>
                    <a:pt x="13694" y="1"/>
                    <a:pt x="13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7"/>
            <p:cNvSpPr/>
            <p:nvPr/>
          </p:nvSpPr>
          <p:spPr>
            <a:xfrm>
              <a:off x="3953000" y="2333775"/>
              <a:ext cx="404475" cy="234375"/>
            </a:xfrm>
            <a:custGeom>
              <a:avLst/>
              <a:gdLst/>
              <a:ahLst/>
              <a:cxnLst/>
              <a:rect l="l" t="t" r="r" b="b"/>
              <a:pathLst>
                <a:path w="16179" h="9375" extrusionOk="0">
                  <a:moveTo>
                    <a:pt x="14544" y="1"/>
                  </a:moveTo>
                  <a:lnTo>
                    <a:pt x="0" y="8373"/>
                  </a:lnTo>
                  <a:lnTo>
                    <a:pt x="1735" y="9374"/>
                  </a:lnTo>
                  <a:lnTo>
                    <a:pt x="16178" y="9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7"/>
            <p:cNvSpPr/>
            <p:nvPr/>
          </p:nvSpPr>
          <p:spPr>
            <a:xfrm>
              <a:off x="4326600" y="2289575"/>
              <a:ext cx="69225" cy="54225"/>
            </a:xfrm>
            <a:custGeom>
              <a:avLst/>
              <a:gdLst/>
              <a:ahLst/>
              <a:cxnLst/>
              <a:rect l="l" t="t" r="r" b="b"/>
              <a:pathLst>
                <a:path w="2769" h="2169" extrusionOk="0">
                  <a:moveTo>
                    <a:pt x="2635" y="1"/>
                  </a:moveTo>
                  <a:lnTo>
                    <a:pt x="0" y="601"/>
                  </a:lnTo>
                  <a:lnTo>
                    <a:pt x="1001" y="2169"/>
                  </a:lnTo>
                  <a:lnTo>
                    <a:pt x="2736" y="134"/>
                  </a:lnTo>
                  <a:cubicBezTo>
                    <a:pt x="2769" y="101"/>
                    <a:pt x="2769" y="34"/>
                    <a:pt x="2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7"/>
            <p:cNvSpPr/>
            <p:nvPr/>
          </p:nvSpPr>
          <p:spPr>
            <a:xfrm>
              <a:off x="4328250" y="2288750"/>
              <a:ext cx="65075" cy="35050"/>
            </a:xfrm>
            <a:custGeom>
              <a:avLst/>
              <a:gdLst/>
              <a:ahLst/>
              <a:cxnLst/>
              <a:rect l="l" t="t" r="r" b="b"/>
              <a:pathLst>
                <a:path w="2603" h="1402" extrusionOk="0">
                  <a:moveTo>
                    <a:pt x="2603" y="0"/>
                  </a:moveTo>
                  <a:lnTo>
                    <a:pt x="1" y="567"/>
                  </a:lnTo>
                  <a:lnTo>
                    <a:pt x="501" y="1401"/>
                  </a:lnTo>
                  <a:lnTo>
                    <a:pt x="768" y="1235"/>
                  </a:lnTo>
                  <a:lnTo>
                    <a:pt x="2603" y="6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7"/>
            <p:cNvSpPr/>
            <p:nvPr/>
          </p:nvSpPr>
          <p:spPr>
            <a:xfrm>
              <a:off x="4379125" y="22887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534" y="0"/>
                  </a:moveTo>
                  <a:lnTo>
                    <a:pt x="1" y="167"/>
                  </a:lnTo>
                  <a:lnTo>
                    <a:pt x="34" y="201"/>
                  </a:lnTo>
                  <a:cubicBezTo>
                    <a:pt x="168" y="234"/>
                    <a:pt x="268" y="401"/>
                    <a:pt x="268" y="567"/>
                  </a:cubicBezTo>
                  <a:lnTo>
                    <a:pt x="601" y="167"/>
                  </a:lnTo>
                  <a:lnTo>
                    <a:pt x="601" y="67"/>
                  </a:lnTo>
                  <a:cubicBezTo>
                    <a:pt x="601" y="34"/>
                    <a:pt x="568" y="0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7"/>
            <p:cNvSpPr/>
            <p:nvPr/>
          </p:nvSpPr>
          <p:spPr>
            <a:xfrm>
              <a:off x="4028875" y="2302925"/>
              <a:ext cx="326100" cy="221025"/>
            </a:xfrm>
            <a:custGeom>
              <a:avLst/>
              <a:gdLst/>
              <a:ahLst/>
              <a:cxnLst/>
              <a:rect l="l" t="t" r="r" b="b"/>
              <a:pathLst>
                <a:path w="13044" h="8841" extrusionOk="0">
                  <a:moveTo>
                    <a:pt x="15" y="7230"/>
                  </a:moveTo>
                  <a:lnTo>
                    <a:pt x="15" y="7230"/>
                  </a:lnTo>
                  <a:cubicBezTo>
                    <a:pt x="10" y="7232"/>
                    <a:pt x="5" y="7236"/>
                    <a:pt x="1" y="7239"/>
                  </a:cubicBezTo>
                  <a:lnTo>
                    <a:pt x="15" y="7230"/>
                  </a:lnTo>
                  <a:close/>
                  <a:moveTo>
                    <a:pt x="11909" y="0"/>
                  </a:moveTo>
                  <a:lnTo>
                    <a:pt x="468" y="6939"/>
                  </a:lnTo>
                  <a:lnTo>
                    <a:pt x="201" y="7106"/>
                  </a:lnTo>
                  <a:lnTo>
                    <a:pt x="15" y="7230"/>
                  </a:lnTo>
                  <a:lnTo>
                    <a:pt x="15" y="7230"/>
                  </a:lnTo>
                  <a:cubicBezTo>
                    <a:pt x="31" y="7220"/>
                    <a:pt x="50" y="7216"/>
                    <a:pt x="70" y="7216"/>
                  </a:cubicBezTo>
                  <a:cubicBezTo>
                    <a:pt x="426" y="7216"/>
                    <a:pt x="1248" y="8622"/>
                    <a:pt x="968" y="8840"/>
                  </a:cubicBezTo>
                  <a:lnTo>
                    <a:pt x="1468" y="8540"/>
                  </a:lnTo>
                  <a:lnTo>
                    <a:pt x="12910" y="1635"/>
                  </a:lnTo>
                  <a:cubicBezTo>
                    <a:pt x="13043" y="1201"/>
                    <a:pt x="12910" y="801"/>
                    <a:pt x="12676" y="501"/>
                  </a:cubicBezTo>
                  <a:cubicBezTo>
                    <a:pt x="12476" y="267"/>
                    <a:pt x="12209" y="101"/>
                    <a:pt x="11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7"/>
            <p:cNvSpPr/>
            <p:nvPr/>
          </p:nvSpPr>
          <p:spPr>
            <a:xfrm>
              <a:off x="4028875" y="2302925"/>
              <a:ext cx="318600" cy="200175"/>
            </a:xfrm>
            <a:custGeom>
              <a:avLst/>
              <a:gdLst/>
              <a:ahLst/>
              <a:cxnLst/>
              <a:rect l="l" t="t" r="r" b="b"/>
              <a:pathLst>
                <a:path w="12744" h="8007" extrusionOk="0">
                  <a:moveTo>
                    <a:pt x="17" y="7228"/>
                  </a:moveTo>
                  <a:cubicBezTo>
                    <a:pt x="11" y="7231"/>
                    <a:pt x="6" y="7235"/>
                    <a:pt x="1" y="7239"/>
                  </a:cubicBezTo>
                  <a:lnTo>
                    <a:pt x="17" y="7228"/>
                  </a:lnTo>
                  <a:close/>
                  <a:moveTo>
                    <a:pt x="11909" y="0"/>
                  </a:moveTo>
                  <a:lnTo>
                    <a:pt x="468" y="6939"/>
                  </a:lnTo>
                  <a:lnTo>
                    <a:pt x="201" y="7106"/>
                  </a:lnTo>
                  <a:lnTo>
                    <a:pt x="17" y="7228"/>
                  </a:lnTo>
                  <a:lnTo>
                    <a:pt x="17" y="7228"/>
                  </a:lnTo>
                  <a:cubicBezTo>
                    <a:pt x="32" y="7220"/>
                    <a:pt x="50" y="7216"/>
                    <a:pt x="68" y="7216"/>
                  </a:cubicBezTo>
                  <a:cubicBezTo>
                    <a:pt x="253" y="7216"/>
                    <a:pt x="566" y="7624"/>
                    <a:pt x="801" y="8006"/>
                  </a:cubicBezTo>
                  <a:lnTo>
                    <a:pt x="801" y="7973"/>
                  </a:lnTo>
                  <a:lnTo>
                    <a:pt x="12743" y="668"/>
                  </a:lnTo>
                  <a:cubicBezTo>
                    <a:pt x="12576" y="334"/>
                    <a:pt x="12310" y="101"/>
                    <a:pt x="11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7"/>
            <p:cNvSpPr/>
            <p:nvPr/>
          </p:nvSpPr>
          <p:spPr>
            <a:xfrm>
              <a:off x="4048900" y="2463325"/>
              <a:ext cx="39225" cy="47275"/>
            </a:xfrm>
            <a:custGeom>
              <a:avLst/>
              <a:gdLst/>
              <a:ahLst/>
              <a:cxnLst/>
              <a:rect l="l" t="t" r="r" b="b"/>
              <a:pathLst>
                <a:path w="1569" h="1891" extrusionOk="0">
                  <a:moveTo>
                    <a:pt x="502" y="1"/>
                  </a:moveTo>
                  <a:cubicBezTo>
                    <a:pt x="477" y="1"/>
                    <a:pt x="453" y="8"/>
                    <a:pt x="434" y="22"/>
                  </a:cubicBezTo>
                  <a:lnTo>
                    <a:pt x="0" y="323"/>
                  </a:lnTo>
                  <a:cubicBezTo>
                    <a:pt x="25" y="308"/>
                    <a:pt x="51" y="301"/>
                    <a:pt x="79" y="301"/>
                  </a:cubicBezTo>
                  <a:cubicBezTo>
                    <a:pt x="235" y="301"/>
                    <a:pt x="425" y="524"/>
                    <a:pt x="567" y="723"/>
                  </a:cubicBezTo>
                  <a:cubicBezTo>
                    <a:pt x="901" y="1190"/>
                    <a:pt x="1068" y="1757"/>
                    <a:pt x="901" y="1890"/>
                  </a:cubicBezTo>
                  <a:lnTo>
                    <a:pt x="1034" y="1824"/>
                  </a:lnTo>
                  <a:lnTo>
                    <a:pt x="1401" y="1590"/>
                  </a:lnTo>
                  <a:cubicBezTo>
                    <a:pt x="1568" y="1523"/>
                    <a:pt x="1401" y="890"/>
                    <a:pt x="1068" y="489"/>
                  </a:cubicBezTo>
                  <a:cubicBezTo>
                    <a:pt x="897" y="233"/>
                    <a:pt x="653" y="1"/>
                    <a:pt x="5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7"/>
            <p:cNvSpPr/>
            <p:nvPr/>
          </p:nvSpPr>
          <p:spPr>
            <a:xfrm>
              <a:off x="4039725" y="2468450"/>
              <a:ext cx="43750" cy="48825"/>
            </a:xfrm>
            <a:custGeom>
              <a:avLst/>
              <a:gdLst/>
              <a:ahLst/>
              <a:cxnLst/>
              <a:rect l="l" t="t" r="r" b="b"/>
              <a:pathLst>
                <a:path w="1750" h="1953" extrusionOk="0">
                  <a:moveTo>
                    <a:pt x="3" y="316"/>
                  </a:moveTo>
                  <a:cubicBezTo>
                    <a:pt x="2" y="317"/>
                    <a:pt x="1" y="317"/>
                    <a:pt x="0" y="318"/>
                  </a:cubicBezTo>
                  <a:lnTo>
                    <a:pt x="3" y="316"/>
                  </a:lnTo>
                  <a:close/>
                  <a:moveTo>
                    <a:pt x="531" y="1"/>
                  </a:moveTo>
                  <a:cubicBezTo>
                    <a:pt x="508" y="1"/>
                    <a:pt x="487" y="6"/>
                    <a:pt x="467" y="18"/>
                  </a:cubicBezTo>
                  <a:lnTo>
                    <a:pt x="3" y="316"/>
                  </a:lnTo>
                  <a:lnTo>
                    <a:pt x="3" y="316"/>
                  </a:lnTo>
                  <a:cubicBezTo>
                    <a:pt x="20" y="305"/>
                    <a:pt x="39" y="300"/>
                    <a:pt x="60" y="300"/>
                  </a:cubicBezTo>
                  <a:cubicBezTo>
                    <a:pt x="413" y="300"/>
                    <a:pt x="1282" y="1732"/>
                    <a:pt x="968" y="1952"/>
                  </a:cubicBezTo>
                  <a:lnTo>
                    <a:pt x="1435" y="1652"/>
                  </a:lnTo>
                  <a:cubicBezTo>
                    <a:pt x="1749" y="1463"/>
                    <a:pt x="908" y="1"/>
                    <a:pt x="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7"/>
            <p:cNvSpPr/>
            <p:nvPr/>
          </p:nvSpPr>
          <p:spPr>
            <a:xfrm>
              <a:off x="4028875" y="2475925"/>
              <a:ext cx="42200" cy="48025"/>
            </a:xfrm>
            <a:custGeom>
              <a:avLst/>
              <a:gdLst/>
              <a:ahLst/>
              <a:cxnLst/>
              <a:rect l="l" t="t" r="r" b="b"/>
              <a:pathLst>
                <a:path w="1688" h="1921" extrusionOk="0">
                  <a:moveTo>
                    <a:pt x="18" y="308"/>
                  </a:moveTo>
                  <a:cubicBezTo>
                    <a:pt x="12" y="311"/>
                    <a:pt x="6" y="315"/>
                    <a:pt x="1" y="319"/>
                  </a:cubicBezTo>
                  <a:lnTo>
                    <a:pt x="18" y="308"/>
                  </a:lnTo>
                  <a:close/>
                  <a:moveTo>
                    <a:pt x="524" y="1"/>
                  </a:moveTo>
                  <a:cubicBezTo>
                    <a:pt x="503" y="1"/>
                    <a:pt x="484" y="7"/>
                    <a:pt x="468" y="19"/>
                  </a:cubicBezTo>
                  <a:lnTo>
                    <a:pt x="18" y="308"/>
                  </a:lnTo>
                  <a:lnTo>
                    <a:pt x="18" y="308"/>
                  </a:lnTo>
                  <a:cubicBezTo>
                    <a:pt x="34" y="300"/>
                    <a:pt x="51" y="296"/>
                    <a:pt x="70" y="296"/>
                  </a:cubicBezTo>
                  <a:cubicBezTo>
                    <a:pt x="426" y="296"/>
                    <a:pt x="1250" y="1702"/>
                    <a:pt x="1001" y="1920"/>
                  </a:cubicBezTo>
                  <a:lnTo>
                    <a:pt x="1468" y="1653"/>
                  </a:lnTo>
                  <a:cubicBezTo>
                    <a:pt x="1688" y="1371"/>
                    <a:pt x="848" y="1"/>
                    <a:pt x="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7"/>
            <p:cNvSpPr/>
            <p:nvPr/>
          </p:nvSpPr>
          <p:spPr>
            <a:xfrm>
              <a:off x="4393300" y="2288750"/>
              <a:ext cx="2525" cy="850"/>
            </a:xfrm>
            <a:custGeom>
              <a:avLst/>
              <a:gdLst/>
              <a:ahLst/>
              <a:cxnLst/>
              <a:rect l="l" t="t" r="r" b="b"/>
              <a:pathLst>
                <a:path w="101" h="34" extrusionOk="0">
                  <a:moveTo>
                    <a:pt x="1" y="0"/>
                  </a:moveTo>
                  <a:cubicBezTo>
                    <a:pt x="34" y="0"/>
                    <a:pt x="101" y="34"/>
                    <a:pt x="101" y="34"/>
                  </a:cubicBezTo>
                  <a:cubicBezTo>
                    <a:pt x="34" y="0"/>
                    <a:pt x="34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7"/>
            <p:cNvSpPr/>
            <p:nvPr/>
          </p:nvSpPr>
          <p:spPr>
            <a:xfrm>
              <a:off x="3973850" y="2483350"/>
              <a:ext cx="83400" cy="72550"/>
            </a:xfrm>
            <a:custGeom>
              <a:avLst/>
              <a:gdLst/>
              <a:ahLst/>
              <a:cxnLst/>
              <a:rect l="l" t="t" r="r" b="b"/>
              <a:pathLst>
                <a:path w="3336" h="2902" extrusionOk="0">
                  <a:moveTo>
                    <a:pt x="2269" y="0"/>
                  </a:moveTo>
                  <a:cubicBezTo>
                    <a:pt x="2244" y="0"/>
                    <a:pt x="2221" y="7"/>
                    <a:pt x="2202" y="22"/>
                  </a:cubicBezTo>
                  <a:lnTo>
                    <a:pt x="200" y="1223"/>
                  </a:lnTo>
                  <a:cubicBezTo>
                    <a:pt x="34" y="1356"/>
                    <a:pt x="0" y="1556"/>
                    <a:pt x="34" y="1757"/>
                  </a:cubicBezTo>
                  <a:cubicBezTo>
                    <a:pt x="150" y="2279"/>
                    <a:pt x="594" y="2902"/>
                    <a:pt x="993" y="2902"/>
                  </a:cubicBezTo>
                  <a:cubicBezTo>
                    <a:pt x="1052" y="2902"/>
                    <a:pt x="1111" y="2888"/>
                    <a:pt x="1168" y="2857"/>
                  </a:cubicBezTo>
                  <a:lnTo>
                    <a:pt x="3169" y="1623"/>
                  </a:lnTo>
                  <a:cubicBezTo>
                    <a:pt x="3336" y="1523"/>
                    <a:pt x="3169" y="889"/>
                    <a:pt x="2836" y="456"/>
                  </a:cubicBezTo>
                  <a:cubicBezTo>
                    <a:pt x="2636" y="228"/>
                    <a:pt x="2413" y="0"/>
                    <a:pt x="2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7"/>
            <p:cNvSpPr/>
            <p:nvPr/>
          </p:nvSpPr>
          <p:spPr>
            <a:xfrm>
              <a:off x="3974675" y="2513050"/>
              <a:ext cx="32550" cy="42975"/>
            </a:xfrm>
            <a:custGeom>
              <a:avLst/>
              <a:gdLst/>
              <a:ahLst/>
              <a:cxnLst/>
              <a:rect l="l" t="t" r="r" b="b"/>
              <a:pathLst>
                <a:path w="1302" h="1719" extrusionOk="0">
                  <a:moveTo>
                    <a:pt x="352" y="0"/>
                  </a:moveTo>
                  <a:cubicBezTo>
                    <a:pt x="286" y="0"/>
                    <a:pt x="225" y="22"/>
                    <a:pt x="167" y="68"/>
                  </a:cubicBezTo>
                  <a:cubicBezTo>
                    <a:pt x="34" y="202"/>
                    <a:pt x="1" y="402"/>
                    <a:pt x="34" y="569"/>
                  </a:cubicBezTo>
                  <a:cubicBezTo>
                    <a:pt x="157" y="1059"/>
                    <a:pt x="589" y="1719"/>
                    <a:pt x="969" y="1719"/>
                  </a:cubicBezTo>
                  <a:cubicBezTo>
                    <a:pt x="1003" y="1719"/>
                    <a:pt x="1036" y="1713"/>
                    <a:pt x="1068" y="1703"/>
                  </a:cubicBezTo>
                  <a:cubicBezTo>
                    <a:pt x="1168" y="1669"/>
                    <a:pt x="1235" y="1569"/>
                    <a:pt x="1235" y="1436"/>
                  </a:cubicBezTo>
                  <a:cubicBezTo>
                    <a:pt x="1301" y="1002"/>
                    <a:pt x="1135" y="535"/>
                    <a:pt x="801" y="235"/>
                  </a:cubicBezTo>
                  <a:cubicBezTo>
                    <a:pt x="626" y="82"/>
                    <a:pt x="479" y="0"/>
                    <a:pt x="3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7"/>
            <p:cNvSpPr/>
            <p:nvPr/>
          </p:nvSpPr>
          <p:spPr>
            <a:xfrm>
              <a:off x="4474200" y="3794000"/>
              <a:ext cx="331925" cy="167775"/>
            </a:xfrm>
            <a:custGeom>
              <a:avLst/>
              <a:gdLst/>
              <a:ahLst/>
              <a:cxnLst/>
              <a:rect l="l" t="t" r="r" b="b"/>
              <a:pathLst>
                <a:path w="13277" h="6711" extrusionOk="0">
                  <a:moveTo>
                    <a:pt x="8106" y="0"/>
                  </a:moveTo>
                  <a:lnTo>
                    <a:pt x="7939" y="2902"/>
                  </a:lnTo>
                  <a:cubicBezTo>
                    <a:pt x="7539" y="4070"/>
                    <a:pt x="5504" y="3903"/>
                    <a:pt x="3336" y="4036"/>
                  </a:cubicBezTo>
                  <a:cubicBezTo>
                    <a:pt x="2936" y="4036"/>
                    <a:pt x="2569" y="4070"/>
                    <a:pt x="2202" y="4070"/>
                  </a:cubicBezTo>
                  <a:cubicBezTo>
                    <a:pt x="1035" y="4203"/>
                    <a:pt x="0" y="5137"/>
                    <a:pt x="1368" y="5871"/>
                  </a:cubicBezTo>
                  <a:cubicBezTo>
                    <a:pt x="2736" y="6638"/>
                    <a:pt x="4771" y="6705"/>
                    <a:pt x="6672" y="6705"/>
                  </a:cubicBezTo>
                  <a:cubicBezTo>
                    <a:pt x="6890" y="6708"/>
                    <a:pt x="7125" y="6711"/>
                    <a:pt x="7371" y="6711"/>
                  </a:cubicBezTo>
                  <a:cubicBezTo>
                    <a:pt x="9644" y="6711"/>
                    <a:pt x="12876" y="6487"/>
                    <a:pt x="12876" y="4470"/>
                  </a:cubicBezTo>
                  <a:cubicBezTo>
                    <a:pt x="12876" y="4370"/>
                    <a:pt x="13277" y="368"/>
                    <a:pt x="13277" y="367"/>
                  </a:cubicBezTo>
                  <a:lnTo>
                    <a:pt x="13277" y="367"/>
                  </a:lnTo>
                  <a:cubicBezTo>
                    <a:pt x="13277" y="367"/>
                    <a:pt x="13111" y="636"/>
                    <a:pt x="11915" y="636"/>
                  </a:cubicBezTo>
                  <a:cubicBezTo>
                    <a:pt x="11593" y="636"/>
                    <a:pt x="11196" y="617"/>
                    <a:pt x="10708" y="567"/>
                  </a:cubicBezTo>
                  <a:cubicBezTo>
                    <a:pt x="9841" y="467"/>
                    <a:pt x="8940" y="300"/>
                    <a:pt x="8106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7"/>
            <p:cNvSpPr/>
            <p:nvPr/>
          </p:nvSpPr>
          <p:spPr>
            <a:xfrm>
              <a:off x="4408325" y="3964125"/>
              <a:ext cx="414475" cy="112675"/>
            </a:xfrm>
            <a:custGeom>
              <a:avLst/>
              <a:gdLst/>
              <a:ahLst/>
              <a:cxnLst/>
              <a:rect l="l" t="t" r="r" b="b"/>
              <a:pathLst>
                <a:path w="16579" h="4507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400"/>
                    <a:pt x="0" y="834"/>
                    <a:pt x="134" y="1201"/>
                  </a:cubicBezTo>
                  <a:cubicBezTo>
                    <a:pt x="234" y="1601"/>
                    <a:pt x="1535" y="2869"/>
                    <a:pt x="3536" y="3436"/>
                  </a:cubicBezTo>
                  <a:cubicBezTo>
                    <a:pt x="4572" y="3747"/>
                    <a:pt x="5697" y="3807"/>
                    <a:pt x="6699" y="3807"/>
                  </a:cubicBezTo>
                  <a:cubicBezTo>
                    <a:pt x="7339" y="3807"/>
                    <a:pt x="7929" y="3782"/>
                    <a:pt x="8413" y="3782"/>
                  </a:cubicBezTo>
                  <a:cubicBezTo>
                    <a:pt x="8635" y="3782"/>
                    <a:pt x="8835" y="3788"/>
                    <a:pt x="9007" y="3803"/>
                  </a:cubicBezTo>
                  <a:cubicBezTo>
                    <a:pt x="10141" y="3936"/>
                    <a:pt x="11242" y="4403"/>
                    <a:pt x="12543" y="4470"/>
                  </a:cubicBezTo>
                  <a:cubicBezTo>
                    <a:pt x="12824" y="4492"/>
                    <a:pt x="13108" y="4507"/>
                    <a:pt x="13390" y="4507"/>
                  </a:cubicBezTo>
                  <a:cubicBezTo>
                    <a:pt x="14412" y="4507"/>
                    <a:pt x="15423" y="4305"/>
                    <a:pt x="16312" y="3469"/>
                  </a:cubicBezTo>
                  <a:cubicBezTo>
                    <a:pt x="16479" y="3069"/>
                    <a:pt x="16579" y="2202"/>
                    <a:pt x="16512" y="2168"/>
                  </a:cubicBezTo>
                  <a:cubicBezTo>
                    <a:pt x="16245" y="1901"/>
                    <a:pt x="68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7"/>
            <p:cNvSpPr/>
            <p:nvPr/>
          </p:nvSpPr>
          <p:spPr>
            <a:xfrm>
              <a:off x="4400825" y="3877375"/>
              <a:ext cx="425150" cy="174450"/>
            </a:xfrm>
            <a:custGeom>
              <a:avLst/>
              <a:gdLst/>
              <a:ahLst/>
              <a:cxnLst/>
              <a:rect l="l" t="t" r="r" b="b"/>
              <a:pathLst>
                <a:path w="17006" h="6978" extrusionOk="0">
                  <a:moveTo>
                    <a:pt x="10608" y="1"/>
                  </a:moveTo>
                  <a:cubicBezTo>
                    <a:pt x="9874" y="701"/>
                    <a:pt x="8072" y="635"/>
                    <a:pt x="6204" y="701"/>
                  </a:cubicBezTo>
                  <a:cubicBezTo>
                    <a:pt x="5837" y="723"/>
                    <a:pt x="5455" y="727"/>
                    <a:pt x="5070" y="727"/>
                  </a:cubicBezTo>
                  <a:cubicBezTo>
                    <a:pt x="4759" y="727"/>
                    <a:pt x="4447" y="724"/>
                    <a:pt x="4139" y="724"/>
                  </a:cubicBezTo>
                  <a:cubicBezTo>
                    <a:pt x="3028" y="724"/>
                    <a:pt x="1980" y="764"/>
                    <a:pt x="1301" y="1135"/>
                  </a:cubicBezTo>
                  <a:cubicBezTo>
                    <a:pt x="167" y="1702"/>
                    <a:pt x="0" y="3136"/>
                    <a:pt x="1868" y="4638"/>
                  </a:cubicBezTo>
                  <a:cubicBezTo>
                    <a:pt x="2402" y="5138"/>
                    <a:pt x="3002" y="5538"/>
                    <a:pt x="3636" y="5872"/>
                  </a:cubicBezTo>
                  <a:cubicBezTo>
                    <a:pt x="4661" y="6282"/>
                    <a:pt x="5704" y="6368"/>
                    <a:pt x="6652" y="6368"/>
                  </a:cubicBezTo>
                  <a:cubicBezTo>
                    <a:pt x="7340" y="6368"/>
                    <a:pt x="7978" y="6323"/>
                    <a:pt x="8524" y="6323"/>
                  </a:cubicBezTo>
                  <a:cubicBezTo>
                    <a:pt x="8694" y="6323"/>
                    <a:pt x="8855" y="6327"/>
                    <a:pt x="9006" y="6339"/>
                  </a:cubicBezTo>
                  <a:cubicBezTo>
                    <a:pt x="10614" y="6465"/>
                    <a:pt x="11626" y="6978"/>
                    <a:pt x="13083" y="6978"/>
                  </a:cubicBezTo>
                  <a:cubicBezTo>
                    <a:pt x="13168" y="6978"/>
                    <a:pt x="13255" y="6976"/>
                    <a:pt x="13343" y="6973"/>
                  </a:cubicBezTo>
                  <a:cubicBezTo>
                    <a:pt x="15344" y="6839"/>
                    <a:pt x="16512" y="6139"/>
                    <a:pt x="16745" y="5538"/>
                  </a:cubicBezTo>
                  <a:cubicBezTo>
                    <a:pt x="17005" y="4986"/>
                    <a:pt x="16601" y="859"/>
                    <a:pt x="15809" y="859"/>
                  </a:cubicBezTo>
                  <a:cubicBezTo>
                    <a:pt x="15788" y="859"/>
                    <a:pt x="15766" y="862"/>
                    <a:pt x="15745" y="868"/>
                  </a:cubicBezTo>
                  <a:cubicBezTo>
                    <a:pt x="15745" y="868"/>
                    <a:pt x="15683" y="1774"/>
                    <a:pt x="13974" y="1774"/>
                  </a:cubicBezTo>
                  <a:cubicBezTo>
                    <a:pt x="13507" y="1774"/>
                    <a:pt x="12919" y="1707"/>
                    <a:pt x="12175" y="1535"/>
                  </a:cubicBezTo>
                  <a:cubicBezTo>
                    <a:pt x="10708" y="1202"/>
                    <a:pt x="10608" y="334"/>
                    <a:pt x="10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7"/>
            <p:cNvSpPr/>
            <p:nvPr/>
          </p:nvSpPr>
          <p:spPr>
            <a:xfrm>
              <a:off x="4405825" y="3885375"/>
              <a:ext cx="141775" cy="138800"/>
            </a:xfrm>
            <a:custGeom>
              <a:avLst/>
              <a:gdLst/>
              <a:ahLst/>
              <a:cxnLst/>
              <a:rect l="l" t="t" r="r" b="b"/>
              <a:pathLst>
                <a:path w="5671" h="5552" extrusionOk="0">
                  <a:moveTo>
                    <a:pt x="3639" y="1"/>
                  </a:moveTo>
                  <a:cubicBezTo>
                    <a:pt x="2288" y="1"/>
                    <a:pt x="1345" y="304"/>
                    <a:pt x="667" y="982"/>
                  </a:cubicBezTo>
                  <a:cubicBezTo>
                    <a:pt x="167" y="1549"/>
                    <a:pt x="0" y="2349"/>
                    <a:pt x="167" y="3083"/>
                  </a:cubicBezTo>
                  <a:cubicBezTo>
                    <a:pt x="367" y="3917"/>
                    <a:pt x="1401" y="4918"/>
                    <a:pt x="3469" y="5552"/>
                  </a:cubicBezTo>
                  <a:cubicBezTo>
                    <a:pt x="3469" y="5552"/>
                    <a:pt x="2802" y="1049"/>
                    <a:pt x="5337" y="415"/>
                  </a:cubicBezTo>
                  <a:lnTo>
                    <a:pt x="5671" y="415"/>
                  </a:lnTo>
                  <a:cubicBezTo>
                    <a:pt x="5671" y="415"/>
                    <a:pt x="5638" y="148"/>
                    <a:pt x="4637" y="48"/>
                  </a:cubicBezTo>
                  <a:cubicBezTo>
                    <a:pt x="4281" y="17"/>
                    <a:pt x="3949" y="1"/>
                    <a:pt x="3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7"/>
            <p:cNvSpPr/>
            <p:nvPr/>
          </p:nvSpPr>
          <p:spPr>
            <a:xfrm>
              <a:off x="4535075" y="3891650"/>
              <a:ext cx="50050" cy="70825"/>
            </a:xfrm>
            <a:custGeom>
              <a:avLst/>
              <a:gdLst/>
              <a:ahLst/>
              <a:cxnLst/>
              <a:rect l="l" t="t" r="r" b="b"/>
              <a:pathLst>
                <a:path w="2002" h="2833" extrusionOk="0">
                  <a:moveTo>
                    <a:pt x="1644" y="1"/>
                  </a:moveTo>
                  <a:cubicBezTo>
                    <a:pt x="1507" y="1"/>
                    <a:pt x="1374" y="42"/>
                    <a:pt x="1268" y="130"/>
                  </a:cubicBezTo>
                  <a:cubicBezTo>
                    <a:pt x="1" y="831"/>
                    <a:pt x="134" y="2666"/>
                    <a:pt x="134" y="2666"/>
                  </a:cubicBezTo>
                  <a:cubicBezTo>
                    <a:pt x="134" y="2799"/>
                    <a:pt x="334" y="2799"/>
                    <a:pt x="434" y="2832"/>
                  </a:cubicBezTo>
                  <a:cubicBezTo>
                    <a:pt x="701" y="2832"/>
                    <a:pt x="768" y="2666"/>
                    <a:pt x="768" y="2666"/>
                  </a:cubicBezTo>
                  <a:cubicBezTo>
                    <a:pt x="801" y="464"/>
                    <a:pt x="2002" y="97"/>
                    <a:pt x="2002" y="97"/>
                  </a:cubicBezTo>
                  <a:cubicBezTo>
                    <a:pt x="1892" y="34"/>
                    <a:pt x="1767" y="1"/>
                    <a:pt x="1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7"/>
            <p:cNvSpPr/>
            <p:nvPr/>
          </p:nvSpPr>
          <p:spPr>
            <a:xfrm>
              <a:off x="4574275" y="3891550"/>
              <a:ext cx="40050" cy="71375"/>
            </a:xfrm>
            <a:custGeom>
              <a:avLst/>
              <a:gdLst/>
              <a:ahLst/>
              <a:cxnLst/>
              <a:rect l="l" t="t" r="r" b="b"/>
              <a:pathLst>
                <a:path w="1602" h="2855" extrusionOk="0">
                  <a:moveTo>
                    <a:pt x="1268" y="1"/>
                  </a:moveTo>
                  <a:cubicBezTo>
                    <a:pt x="1134" y="1"/>
                    <a:pt x="1034" y="68"/>
                    <a:pt x="901" y="101"/>
                  </a:cubicBezTo>
                  <a:cubicBezTo>
                    <a:pt x="901" y="101"/>
                    <a:pt x="0" y="668"/>
                    <a:pt x="100" y="2603"/>
                  </a:cubicBezTo>
                  <a:cubicBezTo>
                    <a:pt x="167" y="2770"/>
                    <a:pt x="334" y="2836"/>
                    <a:pt x="501" y="2836"/>
                  </a:cubicBezTo>
                  <a:cubicBezTo>
                    <a:pt x="531" y="2849"/>
                    <a:pt x="560" y="2854"/>
                    <a:pt x="586" y="2854"/>
                  </a:cubicBezTo>
                  <a:cubicBezTo>
                    <a:pt x="703" y="2854"/>
                    <a:pt x="780" y="2745"/>
                    <a:pt x="834" y="2636"/>
                  </a:cubicBezTo>
                  <a:lnTo>
                    <a:pt x="834" y="2603"/>
                  </a:lnTo>
                  <a:cubicBezTo>
                    <a:pt x="768" y="2569"/>
                    <a:pt x="667" y="601"/>
                    <a:pt x="1601" y="68"/>
                  </a:cubicBezTo>
                  <a:cubicBezTo>
                    <a:pt x="1601" y="68"/>
                    <a:pt x="1601" y="1"/>
                    <a:pt x="1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7"/>
            <p:cNvSpPr/>
            <p:nvPr/>
          </p:nvSpPr>
          <p:spPr>
            <a:xfrm>
              <a:off x="4610125" y="3887225"/>
              <a:ext cx="30875" cy="71075"/>
            </a:xfrm>
            <a:custGeom>
              <a:avLst/>
              <a:gdLst/>
              <a:ahLst/>
              <a:cxnLst/>
              <a:rect l="l" t="t" r="r" b="b"/>
              <a:pathLst>
                <a:path w="1235" h="2843" extrusionOk="0">
                  <a:moveTo>
                    <a:pt x="1014" y="0"/>
                  </a:moveTo>
                  <a:cubicBezTo>
                    <a:pt x="990" y="0"/>
                    <a:pt x="963" y="2"/>
                    <a:pt x="935" y="7"/>
                  </a:cubicBezTo>
                  <a:cubicBezTo>
                    <a:pt x="634" y="74"/>
                    <a:pt x="601" y="174"/>
                    <a:pt x="601" y="174"/>
                  </a:cubicBezTo>
                  <a:cubicBezTo>
                    <a:pt x="601" y="174"/>
                    <a:pt x="1" y="1008"/>
                    <a:pt x="268" y="2609"/>
                  </a:cubicBezTo>
                  <a:cubicBezTo>
                    <a:pt x="268" y="2609"/>
                    <a:pt x="268" y="2843"/>
                    <a:pt x="634" y="2843"/>
                  </a:cubicBezTo>
                  <a:cubicBezTo>
                    <a:pt x="1001" y="2843"/>
                    <a:pt x="901" y="2509"/>
                    <a:pt x="901" y="2509"/>
                  </a:cubicBezTo>
                  <a:cubicBezTo>
                    <a:pt x="901" y="2509"/>
                    <a:pt x="735" y="474"/>
                    <a:pt x="1235" y="74"/>
                  </a:cubicBezTo>
                  <a:cubicBezTo>
                    <a:pt x="1235" y="74"/>
                    <a:pt x="1161" y="0"/>
                    <a:pt x="10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7"/>
            <p:cNvSpPr/>
            <p:nvPr/>
          </p:nvSpPr>
          <p:spPr>
            <a:xfrm>
              <a:off x="4663500" y="3256950"/>
              <a:ext cx="191000" cy="600075"/>
            </a:xfrm>
            <a:custGeom>
              <a:avLst/>
              <a:gdLst/>
              <a:ahLst/>
              <a:cxnLst/>
              <a:rect l="l" t="t" r="r" b="b"/>
              <a:pathLst>
                <a:path w="7640" h="24003" extrusionOk="0">
                  <a:moveTo>
                    <a:pt x="167" y="0"/>
                  </a:moveTo>
                  <a:cubicBezTo>
                    <a:pt x="1" y="4003"/>
                    <a:pt x="134" y="22683"/>
                    <a:pt x="134" y="22683"/>
                  </a:cubicBezTo>
                  <a:cubicBezTo>
                    <a:pt x="134" y="22683"/>
                    <a:pt x="1684" y="24003"/>
                    <a:pt x="3871" y="24003"/>
                  </a:cubicBezTo>
                  <a:cubicBezTo>
                    <a:pt x="4444" y="24003"/>
                    <a:pt x="5061" y="23912"/>
                    <a:pt x="5705" y="23684"/>
                  </a:cubicBezTo>
                  <a:lnTo>
                    <a:pt x="7639" y="2268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7"/>
            <p:cNvSpPr/>
            <p:nvPr/>
          </p:nvSpPr>
          <p:spPr>
            <a:xfrm>
              <a:off x="4197325" y="3979125"/>
              <a:ext cx="341100" cy="167600"/>
            </a:xfrm>
            <a:custGeom>
              <a:avLst/>
              <a:gdLst/>
              <a:ahLst/>
              <a:cxnLst/>
              <a:rect l="l" t="t" r="r" b="b"/>
              <a:pathLst>
                <a:path w="13644" h="6704" extrusionOk="0">
                  <a:moveTo>
                    <a:pt x="8307" y="0"/>
                  </a:moveTo>
                  <a:lnTo>
                    <a:pt x="7940" y="2836"/>
                  </a:lnTo>
                  <a:cubicBezTo>
                    <a:pt x="7573" y="4070"/>
                    <a:pt x="5505" y="3937"/>
                    <a:pt x="3337" y="4137"/>
                  </a:cubicBezTo>
                  <a:cubicBezTo>
                    <a:pt x="2970" y="4170"/>
                    <a:pt x="2603" y="4170"/>
                    <a:pt x="2236" y="4170"/>
                  </a:cubicBezTo>
                  <a:lnTo>
                    <a:pt x="2169" y="4170"/>
                  </a:lnTo>
                  <a:cubicBezTo>
                    <a:pt x="1002" y="4337"/>
                    <a:pt x="1" y="5271"/>
                    <a:pt x="1402" y="6005"/>
                  </a:cubicBezTo>
                  <a:cubicBezTo>
                    <a:pt x="2421" y="6577"/>
                    <a:pt x="3830" y="6704"/>
                    <a:pt x="5269" y="6704"/>
                  </a:cubicBezTo>
                  <a:cubicBezTo>
                    <a:pt x="5760" y="6704"/>
                    <a:pt x="6255" y="6689"/>
                    <a:pt x="6739" y="6672"/>
                  </a:cubicBezTo>
                  <a:cubicBezTo>
                    <a:pt x="8974" y="6605"/>
                    <a:pt x="12943" y="6238"/>
                    <a:pt x="12877" y="3970"/>
                  </a:cubicBezTo>
                  <a:cubicBezTo>
                    <a:pt x="12877" y="3903"/>
                    <a:pt x="13644" y="67"/>
                    <a:pt x="13644" y="67"/>
                  </a:cubicBezTo>
                  <a:lnTo>
                    <a:pt x="13644" y="67"/>
                  </a:lnTo>
                  <a:cubicBezTo>
                    <a:pt x="13644" y="67"/>
                    <a:pt x="13046" y="457"/>
                    <a:pt x="11348" y="457"/>
                  </a:cubicBezTo>
                  <a:cubicBezTo>
                    <a:pt x="11121" y="457"/>
                    <a:pt x="10875" y="450"/>
                    <a:pt x="10608" y="434"/>
                  </a:cubicBezTo>
                  <a:cubicBezTo>
                    <a:pt x="9808" y="367"/>
                    <a:pt x="9074" y="234"/>
                    <a:pt x="8307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7"/>
            <p:cNvSpPr/>
            <p:nvPr/>
          </p:nvSpPr>
          <p:spPr>
            <a:xfrm>
              <a:off x="4133125" y="4153425"/>
              <a:ext cx="416975" cy="103575"/>
            </a:xfrm>
            <a:custGeom>
              <a:avLst/>
              <a:gdLst/>
              <a:ahLst/>
              <a:cxnLst/>
              <a:rect l="l" t="t" r="r" b="b"/>
              <a:pathLst>
                <a:path w="16679" h="4143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434"/>
                    <a:pt x="34" y="834"/>
                    <a:pt x="167" y="1201"/>
                  </a:cubicBezTo>
                  <a:cubicBezTo>
                    <a:pt x="301" y="1635"/>
                    <a:pt x="1635" y="2835"/>
                    <a:pt x="3670" y="3369"/>
                  </a:cubicBezTo>
                  <a:cubicBezTo>
                    <a:pt x="4487" y="3597"/>
                    <a:pt x="5348" y="3658"/>
                    <a:pt x="6158" y="3658"/>
                  </a:cubicBezTo>
                  <a:cubicBezTo>
                    <a:pt x="7090" y="3658"/>
                    <a:pt x="7956" y="3577"/>
                    <a:pt x="8614" y="3577"/>
                  </a:cubicBezTo>
                  <a:cubicBezTo>
                    <a:pt x="8809" y="3577"/>
                    <a:pt x="8986" y="3584"/>
                    <a:pt x="9140" y="3603"/>
                  </a:cubicBezTo>
                  <a:cubicBezTo>
                    <a:pt x="10241" y="3703"/>
                    <a:pt x="11375" y="4103"/>
                    <a:pt x="12709" y="4136"/>
                  </a:cubicBezTo>
                  <a:cubicBezTo>
                    <a:pt x="12856" y="4140"/>
                    <a:pt x="13003" y="4143"/>
                    <a:pt x="13149" y="4143"/>
                  </a:cubicBezTo>
                  <a:cubicBezTo>
                    <a:pt x="14327" y="4143"/>
                    <a:pt x="15462" y="3982"/>
                    <a:pt x="16412" y="3002"/>
                  </a:cubicBezTo>
                  <a:cubicBezTo>
                    <a:pt x="16579" y="2602"/>
                    <a:pt x="16679" y="1701"/>
                    <a:pt x="16579" y="1635"/>
                  </a:cubicBezTo>
                  <a:cubicBezTo>
                    <a:pt x="16345" y="1468"/>
                    <a:pt x="68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7"/>
            <p:cNvSpPr/>
            <p:nvPr/>
          </p:nvSpPr>
          <p:spPr>
            <a:xfrm>
              <a:off x="4125625" y="4060025"/>
              <a:ext cx="427625" cy="172300"/>
            </a:xfrm>
            <a:custGeom>
              <a:avLst/>
              <a:gdLst/>
              <a:ahLst/>
              <a:cxnLst/>
              <a:rect l="l" t="t" r="r" b="b"/>
              <a:pathLst>
                <a:path w="17105" h="6892" extrusionOk="0">
                  <a:moveTo>
                    <a:pt x="10508" y="0"/>
                  </a:moveTo>
                  <a:cubicBezTo>
                    <a:pt x="9807" y="734"/>
                    <a:pt x="8039" y="667"/>
                    <a:pt x="6171" y="834"/>
                  </a:cubicBezTo>
                  <a:cubicBezTo>
                    <a:pt x="4437" y="1001"/>
                    <a:pt x="2335" y="767"/>
                    <a:pt x="1268" y="1401"/>
                  </a:cubicBezTo>
                  <a:cubicBezTo>
                    <a:pt x="167" y="2035"/>
                    <a:pt x="0" y="3436"/>
                    <a:pt x="1968" y="4870"/>
                  </a:cubicBezTo>
                  <a:cubicBezTo>
                    <a:pt x="2502" y="5337"/>
                    <a:pt x="3136" y="5738"/>
                    <a:pt x="3770" y="6071"/>
                  </a:cubicBezTo>
                  <a:cubicBezTo>
                    <a:pt x="4680" y="6390"/>
                    <a:pt x="5604" y="6474"/>
                    <a:pt x="6467" y="6474"/>
                  </a:cubicBezTo>
                  <a:cubicBezTo>
                    <a:pt x="7428" y="6474"/>
                    <a:pt x="8313" y="6369"/>
                    <a:pt x="9017" y="6369"/>
                  </a:cubicBezTo>
                  <a:cubicBezTo>
                    <a:pt x="9070" y="6369"/>
                    <a:pt x="9122" y="6370"/>
                    <a:pt x="9173" y="6371"/>
                  </a:cubicBezTo>
                  <a:cubicBezTo>
                    <a:pt x="10697" y="6431"/>
                    <a:pt x="11712" y="6892"/>
                    <a:pt x="13033" y="6892"/>
                  </a:cubicBezTo>
                  <a:cubicBezTo>
                    <a:pt x="13187" y="6892"/>
                    <a:pt x="13346" y="6886"/>
                    <a:pt x="13510" y="6872"/>
                  </a:cubicBezTo>
                  <a:cubicBezTo>
                    <a:pt x="15511" y="6705"/>
                    <a:pt x="16679" y="5938"/>
                    <a:pt x="16879" y="5337"/>
                  </a:cubicBezTo>
                  <a:cubicBezTo>
                    <a:pt x="17105" y="4725"/>
                    <a:pt x="16645" y="686"/>
                    <a:pt x="15861" y="686"/>
                  </a:cubicBezTo>
                  <a:cubicBezTo>
                    <a:pt x="15834" y="686"/>
                    <a:pt x="15806" y="691"/>
                    <a:pt x="15778" y="701"/>
                  </a:cubicBezTo>
                  <a:cubicBezTo>
                    <a:pt x="15778" y="701"/>
                    <a:pt x="15713" y="1627"/>
                    <a:pt x="13887" y="1627"/>
                  </a:cubicBezTo>
                  <a:cubicBezTo>
                    <a:pt x="13441" y="1627"/>
                    <a:pt x="12890" y="1572"/>
                    <a:pt x="12209" y="1434"/>
                  </a:cubicBezTo>
                  <a:cubicBezTo>
                    <a:pt x="10674" y="1201"/>
                    <a:pt x="10541" y="334"/>
                    <a:pt x="10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7"/>
            <p:cNvSpPr/>
            <p:nvPr/>
          </p:nvSpPr>
          <p:spPr>
            <a:xfrm>
              <a:off x="4130625" y="4072050"/>
              <a:ext cx="140125" cy="139775"/>
            </a:xfrm>
            <a:custGeom>
              <a:avLst/>
              <a:gdLst/>
              <a:ahLst/>
              <a:cxnLst/>
              <a:rect l="l" t="t" r="r" b="b"/>
              <a:pathLst>
                <a:path w="5605" h="5591" extrusionOk="0">
                  <a:moveTo>
                    <a:pt x="3892" y="1"/>
                  </a:moveTo>
                  <a:cubicBezTo>
                    <a:pt x="2347" y="1"/>
                    <a:pt x="1337" y="322"/>
                    <a:pt x="634" y="1054"/>
                  </a:cubicBezTo>
                  <a:cubicBezTo>
                    <a:pt x="167" y="1687"/>
                    <a:pt x="0" y="2455"/>
                    <a:pt x="234" y="3188"/>
                  </a:cubicBezTo>
                  <a:cubicBezTo>
                    <a:pt x="467" y="4089"/>
                    <a:pt x="1468" y="5056"/>
                    <a:pt x="3570" y="5590"/>
                  </a:cubicBezTo>
                  <a:cubicBezTo>
                    <a:pt x="3570" y="5590"/>
                    <a:pt x="2769" y="1120"/>
                    <a:pt x="5271" y="386"/>
                  </a:cubicBezTo>
                  <a:lnTo>
                    <a:pt x="5604" y="386"/>
                  </a:lnTo>
                  <a:cubicBezTo>
                    <a:pt x="5604" y="386"/>
                    <a:pt x="5571" y="86"/>
                    <a:pt x="4570" y="19"/>
                  </a:cubicBezTo>
                  <a:cubicBezTo>
                    <a:pt x="4333" y="7"/>
                    <a:pt x="4107" y="1"/>
                    <a:pt x="3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7"/>
            <p:cNvSpPr/>
            <p:nvPr/>
          </p:nvSpPr>
          <p:spPr>
            <a:xfrm>
              <a:off x="4259050" y="4077500"/>
              <a:ext cx="49225" cy="71775"/>
            </a:xfrm>
            <a:custGeom>
              <a:avLst/>
              <a:gdLst/>
              <a:ahLst/>
              <a:cxnLst/>
              <a:rect l="l" t="t" r="r" b="b"/>
              <a:pathLst>
                <a:path w="1969" h="2871" extrusionOk="0">
                  <a:moveTo>
                    <a:pt x="1622" y="0"/>
                  </a:moveTo>
                  <a:cubicBezTo>
                    <a:pt x="1475" y="0"/>
                    <a:pt x="1333" y="41"/>
                    <a:pt x="1201" y="135"/>
                  </a:cubicBezTo>
                  <a:cubicBezTo>
                    <a:pt x="0" y="869"/>
                    <a:pt x="167" y="2704"/>
                    <a:pt x="167" y="2704"/>
                  </a:cubicBezTo>
                  <a:cubicBezTo>
                    <a:pt x="200" y="2837"/>
                    <a:pt x="401" y="2837"/>
                    <a:pt x="467" y="2870"/>
                  </a:cubicBezTo>
                  <a:cubicBezTo>
                    <a:pt x="768" y="2870"/>
                    <a:pt x="801" y="2704"/>
                    <a:pt x="801" y="2704"/>
                  </a:cubicBezTo>
                  <a:cubicBezTo>
                    <a:pt x="768" y="502"/>
                    <a:pt x="1968" y="68"/>
                    <a:pt x="1968" y="68"/>
                  </a:cubicBezTo>
                  <a:cubicBezTo>
                    <a:pt x="1852" y="25"/>
                    <a:pt x="1735" y="0"/>
                    <a:pt x="1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7"/>
            <p:cNvSpPr/>
            <p:nvPr/>
          </p:nvSpPr>
          <p:spPr>
            <a:xfrm>
              <a:off x="4296575" y="4075025"/>
              <a:ext cx="40875" cy="72725"/>
            </a:xfrm>
            <a:custGeom>
              <a:avLst/>
              <a:gdLst/>
              <a:ahLst/>
              <a:cxnLst/>
              <a:rect l="l" t="t" r="r" b="b"/>
              <a:pathLst>
                <a:path w="1635" h="2909" extrusionOk="0">
                  <a:moveTo>
                    <a:pt x="1301" y="1"/>
                  </a:moveTo>
                  <a:cubicBezTo>
                    <a:pt x="1168" y="1"/>
                    <a:pt x="1034" y="67"/>
                    <a:pt x="934" y="134"/>
                  </a:cubicBezTo>
                  <a:cubicBezTo>
                    <a:pt x="934" y="134"/>
                    <a:pt x="0" y="768"/>
                    <a:pt x="201" y="2669"/>
                  </a:cubicBezTo>
                  <a:cubicBezTo>
                    <a:pt x="259" y="2814"/>
                    <a:pt x="393" y="2909"/>
                    <a:pt x="514" y="2909"/>
                  </a:cubicBezTo>
                  <a:cubicBezTo>
                    <a:pt x="532" y="2909"/>
                    <a:pt x="550" y="2907"/>
                    <a:pt x="567" y="2903"/>
                  </a:cubicBezTo>
                  <a:cubicBezTo>
                    <a:pt x="585" y="2906"/>
                    <a:pt x="602" y="2908"/>
                    <a:pt x="619" y="2908"/>
                  </a:cubicBezTo>
                  <a:cubicBezTo>
                    <a:pt x="761" y="2908"/>
                    <a:pt x="875" y="2785"/>
                    <a:pt x="934" y="2636"/>
                  </a:cubicBezTo>
                  <a:cubicBezTo>
                    <a:pt x="934" y="2636"/>
                    <a:pt x="701" y="634"/>
                    <a:pt x="1635" y="67"/>
                  </a:cubicBezTo>
                  <a:cubicBezTo>
                    <a:pt x="1635" y="67"/>
                    <a:pt x="1635" y="1"/>
                    <a:pt x="1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7"/>
            <p:cNvSpPr/>
            <p:nvPr/>
          </p:nvSpPr>
          <p:spPr>
            <a:xfrm>
              <a:off x="4334100" y="4070675"/>
              <a:ext cx="30050" cy="71350"/>
            </a:xfrm>
            <a:custGeom>
              <a:avLst/>
              <a:gdLst/>
              <a:ahLst/>
              <a:cxnLst/>
              <a:rect l="l" t="t" r="r" b="b"/>
              <a:pathLst>
                <a:path w="1202" h="2854" extrusionOk="0">
                  <a:moveTo>
                    <a:pt x="970" y="1"/>
                  </a:moveTo>
                  <a:cubicBezTo>
                    <a:pt x="940" y="1"/>
                    <a:pt x="906" y="3"/>
                    <a:pt x="868" y="8"/>
                  </a:cubicBezTo>
                  <a:cubicBezTo>
                    <a:pt x="634" y="41"/>
                    <a:pt x="534" y="241"/>
                    <a:pt x="534" y="241"/>
                  </a:cubicBezTo>
                  <a:cubicBezTo>
                    <a:pt x="534" y="241"/>
                    <a:pt x="0" y="1109"/>
                    <a:pt x="301" y="2643"/>
                  </a:cubicBezTo>
                  <a:cubicBezTo>
                    <a:pt x="301" y="2643"/>
                    <a:pt x="327" y="2854"/>
                    <a:pt x="591" y="2854"/>
                  </a:cubicBezTo>
                  <a:cubicBezTo>
                    <a:pt x="624" y="2854"/>
                    <a:pt x="660" y="2851"/>
                    <a:pt x="701" y="2843"/>
                  </a:cubicBezTo>
                  <a:cubicBezTo>
                    <a:pt x="1068" y="2810"/>
                    <a:pt x="968" y="2510"/>
                    <a:pt x="968" y="2510"/>
                  </a:cubicBezTo>
                  <a:cubicBezTo>
                    <a:pt x="968" y="2510"/>
                    <a:pt x="701" y="508"/>
                    <a:pt x="1201" y="74"/>
                  </a:cubicBezTo>
                  <a:cubicBezTo>
                    <a:pt x="1201" y="74"/>
                    <a:pt x="1152" y="1"/>
                    <a:pt x="9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7"/>
            <p:cNvSpPr/>
            <p:nvPr/>
          </p:nvSpPr>
          <p:spPr>
            <a:xfrm>
              <a:off x="4392475" y="3452075"/>
              <a:ext cx="257700" cy="579100"/>
            </a:xfrm>
            <a:custGeom>
              <a:avLst/>
              <a:gdLst/>
              <a:ahLst/>
              <a:cxnLst/>
              <a:rect l="l" t="t" r="r" b="b"/>
              <a:pathLst>
                <a:path w="10308" h="23164" extrusionOk="0">
                  <a:moveTo>
                    <a:pt x="1201" y="1"/>
                  </a:moveTo>
                  <a:cubicBezTo>
                    <a:pt x="768" y="4170"/>
                    <a:pt x="301" y="16212"/>
                    <a:pt x="0" y="22217"/>
                  </a:cubicBezTo>
                  <a:cubicBezTo>
                    <a:pt x="1192" y="22845"/>
                    <a:pt x="2524" y="23164"/>
                    <a:pt x="3860" y="23164"/>
                  </a:cubicBezTo>
                  <a:cubicBezTo>
                    <a:pt x="4581" y="23164"/>
                    <a:pt x="5303" y="23071"/>
                    <a:pt x="6005" y="22884"/>
                  </a:cubicBezTo>
                  <a:lnTo>
                    <a:pt x="10308" y="1302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7"/>
            <p:cNvSpPr/>
            <p:nvPr/>
          </p:nvSpPr>
          <p:spPr>
            <a:xfrm>
              <a:off x="5083800" y="3852275"/>
              <a:ext cx="25875" cy="833200"/>
            </a:xfrm>
            <a:custGeom>
              <a:avLst/>
              <a:gdLst/>
              <a:ahLst/>
              <a:cxnLst/>
              <a:rect l="l" t="t" r="r" b="b"/>
              <a:pathLst>
                <a:path w="1035" h="33328" extrusionOk="0">
                  <a:moveTo>
                    <a:pt x="565" y="1"/>
                  </a:moveTo>
                  <a:cubicBezTo>
                    <a:pt x="544" y="1"/>
                    <a:pt x="523" y="2"/>
                    <a:pt x="501" y="4"/>
                  </a:cubicBezTo>
                  <a:cubicBezTo>
                    <a:pt x="201" y="4"/>
                    <a:pt x="1" y="238"/>
                    <a:pt x="34" y="538"/>
                  </a:cubicBezTo>
                  <a:lnTo>
                    <a:pt x="34" y="32828"/>
                  </a:lnTo>
                  <a:cubicBezTo>
                    <a:pt x="34" y="33095"/>
                    <a:pt x="234" y="33328"/>
                    <a:pt x="534" y="33328"/>
                  </a:cubicBezTo>
                  <a:cubicBezTo>
                    <a:pt x="801" y="33328"/>
                    <a:pt x="1001" y="33095"/>
                    <a:pt x="1035" y="32828"/>
                  </a:cubicBezTo>
                  <a:lnTo>
                    <a:pt x="1035" y="538"/>
                  </a:lnTo>
                  <a:lnTo>
                    <a:pt x="1035" y="471"/>
                  </a:lnTo>
                  <a:cubicBezTo>
                    <a:pt x="1035" y="193"/>
                    <a:pt x="834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7"/>
            <p:cNvSpPr/>
            <p:nvPr/>
          </p:nvSpPr>
          <p:spPr>
            <a:xfrm>
              <a:off x="5334825" y="3738950"/>
              <a:ext cx="275200" cy="652150"/>
            </a:xfrm>
            <a:custGeom>
              <a:avLst/>
              <a:gdLst/>
              <a:ahLst/>
              <a:cxnLst/>
              <a:rect l="l" t="t" r="r" b="b"/>
              <a:pathLst>
                <a:path w="11008" h="26086" extrusionOk="0">
                  <a:moveTo>
                    <a:pt x="553" y="0"/>
                  </a:moveTo>
                  <a:cubicBezTo>
                    <a:pt x="491" y="0"/>
                    <a:pt x="428" y="11"/>
                    <a:pt x="367" y="34"/>
                  </a:cubicBezTo>
                  <a:cubicBezTo>
                    <a:pt x="133" y="134"/>
                    <a:pt x="0" y="434"/>
                    <a:pt x="100" y="701"/>
                  </a:cubicBezTo>
                  <a:lnTo>
                    <a:pt x="9974" y="25752"/>
                  </a:lnTo>
                  <a:cubicBezTo>
                    <a:pt x="10041" y="25952"/>
                    <a:pt x="10207" y="26086"/>
                    <a:pt x="10441" y="26086"/>
                  </a:cubicBezTo>
                  <a:cubicBezTo>
                    <a:pt x="10508" y="26086"/>
                    <a:pt x="10608" y="26086"/>
                    <a:pt x="10641" y="26053"/>
                  </a:cubicBezTo>
                  <a:cubicBezTo>
                    <a:pt x="10941" y="25919"/>
                    <a:pt x="11008" y="25619"/>
                    <a:pt x="10941" y="25385"/>
                  </a:cubicBezTo>
                  <a:lnTo>
                    <a:pt x="1034" y="301"/>
                  </a:lnTo>
                  <a:cubicBezTo>
                    <a:pt x="957" y="121"/>
                    <a:pt x="761" y="0"/>
                    <a:pt x="5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7"/>
            <p:cNvSpPr/>
            <p:nvPr/>
          </p:nvSpPr>
          <p:spPr>
            <a:xfrm>
              <a:off x="4612625" y="3793150"/>
              <a:ext cx="967400" cy="522900"/>
            </a:xfrm>
            <a:custGeom>
              <a:avLst/>
              <a:gdLst/>
              <a:ahLst/>
              <a:cxnLst/>
              <a:rect l="l" t="t" r="r" b="b"/>
              <a:pathLst>
                <a:path w="38696" h="20916" extrusionOk="0">
                  <a:moveTo>
                    <a:pt x="19381" y="1"/>
                  </a:moveTo>
                  <a:cubicBezTo>
                    <a:pt x="19214" y="1"/>
                    <a:pt x="19081" y="68"/>
                    <a:pt x="19014" y="168"/>
                  </a:cubicBezTo>
                  <a:lnTo>
                    <a:pt x="234" y="19948"/>
                  </a:lnTo>
                  <a:lnTo>
                    <a:pt x="201" y="20015"/>
                  </a:lnTo>
                  <a:cubicBezTo>
                    <a:pt x="1" y="20215"/>
                    <a:pt x="34" y="20549"/>
                    <a:pt x="234" y="20716"/>
                  </a:cubicBezTo>
                  <a:cubicBezTo>
                    <a:pt x="341" y="20807"/>
                    <a:pt x="469" y="20850"/>
                    <a:pt x="593" y="20850"/>
                  </a:cubicBezTo>
                  <a:cubicBezTo>
                    <a:pt x="739" y="20850"/>
                    <a:pt x="878" y="20791"/>
                    <a:pt x="968" y="20682"/>
                  </a:cubicBezTo>
                  <a:lnTo>
                    <a:pt x="19348" y="1268"/>
                  </a:lnTo>
                  <a:lnTo>
                    <a:pt x="37761" y="20749"/>
                  </a:lnTo>
                  <a:cubicBezTo>
                    <a:pt x="37894" y="20882"/>
                    <a:pt x="38028" y="20916"/>
                    <a:pt x="38161" y="20916"/>
                  </a:cubicBezTo>
                  <a:cubicBezTo>
                    <a:pt x="38261" y="20882"/>
                    <a:pt x="38361" y="20849"/>
                    <a:pt x="38495" y="20749"/>
                  </a:cubicBezTo>
                  <a:cubicBezTo>
                    <a:pt x="38695" y="20582"/>
                    <a:pt x="38695" y="20249"/>
                    <a:pt x="38528" y="20048"/>
                  </a:cubicBezTo>
                  <a:lnTo>
                    <a:pt x="19748" y="168"/>
                  </a:lnTo>
                  <a:cubicBezTo>
                    <a:pt x="19681" y="34"/>
                    <a:pt x="19515" y="1"/>
                    <a:pt x="1938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7"/>
            <p:cNvSpPr/>
            <p:nvPr/>
          </p:nvSpPr>
          <p:spPr>
            <a:xfrm>
              <a:off x="4584275" y="3738950"/>
              <a:ext cx="275225" cy="652150"/>
            </a:xfrm>
            <a:custGeom>
              <a:avLst/>
              <a:gdLst/>
              <a:ahLst/>
              <a:cxnLst/>
              <a:rect l="l" t="t" r="r" b="b"/>
              <a:pathLst>
                <a:path w="11009" h="26086" extrusionOk="0">
                  <a:moveTo>
                    <a:pt x="10438" y="0"/>
                  </a:moveTo>
                  <a:cubicBezTo>
                    <a:pt x="10216" y="0"/>
                    <a:pt x="10026" y="121"/>
                    <a:pt x="9974" y="301"/>
                  </a:cubicBezTo>
                  <a:lnTo>
                    <a:pt x="101" y="25385"/>
                  </a:lnTo>
                  <a:cubicBezTo>
                    <a:pt x="1" y="25686"/>
                    <a:pt x="134" y="25952"/>
                    <a:pt x="368" y="26053"/>
                  </a:cubicBezTo>
                  <a:cubicBezTo>
                    <a:pt x="401" y="26086"/>
                    <a:pt x="468" y="26086"/>
                    <a:pt x="534" y="26086"/>
                  </a:cubicBezTo>
                  <a:cubicBezTo>
                    <a:pt x="734" y="26086"/>
                    <a:pt x="935" y="25952"/>
                    <a:pt x="1001" y="25752"/>
                  </a:cubicBezTo>
                  <a:lnTo>
                    <a:pt x="10942" y="701"/>
                  </a:lnTo>
                  <a:cubicBezTo>
                    <a:pt x="11008" y="401"/>
                    <a:pt x="10942" y="101"/>
                    <a:pt x="10642" y="34"/>
                  </a:cubicBezTo>
                  <a:cubicBezTo>
                    <a:pt x="10573" y="11"/>
                    <a:pt x="10504" y="0"/>
                    <a:pt x="10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7"/>
            <p:cNvSpPr/>
            <p:nvPr/>
          </p:nvSpPr>
          <p:spPr>
            <a:xfrm>
              <a:off x="4582600" y="3299450"/>
              <a:ext cx="1021600" cy="586675"/>
            </a:xfrm>
            <a:custGeom>
              <a:avLst/>
              <a:gdLst/>
              <a:ahLst/>
              <a:cxnLst/>
              <a:rect l="l" t="t" r="r" b="b"/>
              <a:pathLst>
                <a:path w="40864" h="23467" extrusionOk="0">
                  <a:moveTo>
                    <a:pt x="17244" y="1"/>
                  </a:moveTo>
                  <a:cubicBezTo>
                    <a:pt x="16031" y="1"/>
                    <a:pt x="14881" y="277"/>
                    <a:pt x="13744" y="802"/>
                  </a:cubicBezTo>
                  <a:cubicBezTo>
                    <a:pt x="10608" y="2270"/>
                    <a:pt x="7606" y="3971"/>
                    <a:pt x="4738" y="5839"/>
                  </a:cubicBezTo>
                  <a:cubicBezTo>
                    <a:pt x="1669" y="7974"/>
                    <a:pt x="1" y="9508"/>
                    <a:pt x="368" y="11543"/>
                  </a:cubicBezTo>
                  <a:cubicBezTo>
                    <a:pt x="368" y="11543"/>
                    <a:pt x="535" y="11843"/>
                    <a:pt x="1335" y="14145"/>
                  </a:cubicBezTo>
                  <a:cubicBezTo>
                    <a:pt x="2102" y="16446"/>
                    <a:pt x="12076" y="22951"/>
                    <a:pt x="16079" y="23451"/>
                  </a:cubicBezTo>
                  <a:cubicBezTo>
                    <a:pt x="16163" y="23462"/>
                    <a:pt x="16253" y="23467"/>
                    <a:pt x="16351" y="23467"/>
                  </a:cubicBezTo>
                  <a:cubicBezTo>
                    <a:pt x="20940" y="23467"/>
                    <a:pt x="40863" y="12210"/>
                    <a:pt x="40863" y="12210"/>
                  </a:cubicBezTo>
                  <a:cubicBezTo>
                    <a:pt x="40863" y="12210"/>
                    <a:pt x="26953" y="3804"/>
                    <a:pt x="22350" y="1436"/>
                  </a:cubicBezTo>
                  <a:cubicBezTo>
                    <a:pt x="20472" y="459"/>
                    <a:pt x="18806" y="1"/>
                    <a:pt x="17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7"/>
            <p:cNvSpPr/>
            <p:nvPr/>
          </p:nvSpPr>
          <p:spPr>
            <a:xfrm>
              <a:off x="4591775" y="3588000"/>
              <a:ext cx="442850" cy="323600"/>
            </a:xfrm>
            <a:custGeom>
              <a:avLst/>
              <a:gdLst/>
              <a:ahLst/>
              <a:cxnLst/>
              <a:rect l="l" t="t" r="r" b="b"/>
              <a:pathLst>
                <a:path w="17714" h="12944" extrusionOk="0">
                  <a:moveTo>
                    <a:pt x="1" y="1"/>
                  </a:moveTo>
                  <a:cubicBezTo>
                    <a:pt x="1" y="1"/>
                    <a:pt x="1" y="2236"/>
                    <a:pt x="401" y="3270"/>
                  </a:cubicBezTo>
                  <a:cubicBezTo>
                    <a:pt x="835" y="4304"/>
                    <a:pt x="1735" y="5472"/>
                    <a:pt x="5738" y="8274"/>
                  </a:cubicBezTo>
                  <a:cubicBezTo>
                    <a:pt x="9741" y="11076"/>
                    <a:pt x="12677" y="12443"/>
                    <a:pt x="15378" y="12944"/>
                  </a:cubicBezTo>
                  <a:lnTo>
                    <a:pt x="17513" y="12643"/>
                  </a:lnTo>
                  <a:lnTo>
                    <a:pt x="17713" y="9441"/>
                  </a:lnTo>
                  <a:lnTo>
                    <a:pt x="17713" y="9441"/>
                  </a:lnTo>
                  <a:cubicBezTo>
                    <a:pt x="16791" y="10271"/>
                    <a:pt x="15862" y="10626"/>
                    <a:pt x="14874" y="10626"/>
                  </a:cubicBezTo>
                  <a:cubicBezTo>
                    <a:pt x="12646" y="10626"/>
                    <a:pt x="10115" y="8824"/>
                    <a:pt x="6672" y="6606"/>
                  </a:cubicBezTo>
                  <a:cubicBezTo>
                    <a:pt x="1069" y="297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7"/>
            <p:cNvSpPr/>
            <p:nvPr/>
          </p:nvSpPr>
          <p:spPr>
            <a:xfrm>
              <a:off x="4591775" y="3588000"/>
              <a:ext cx="442025" cy="323600"/>
            </a:xfrm>
            <a:custGeom>
              <a:avLst/>
              <a:gdLst/>
              <a:ahLst/>
              <a:cxnLst/>
              <a:rect l="l" t="t" r="r" b="b"/>
              <a:pathLst>
                <a:path w="17681" h="12944" extrusionOk="0">
                  <a:moveTo>
                    <a:pt x="1" y="1"/>
                  </a:moveTo>
                  <a:cubicBezTo>
                    <a:pt x="1" y="1"/>
                    <a:pt x="1" y="2236"/>
                    <a:pt x="401" y="3270"/>
                  </a:cubicBezTo>
                  <a:cubicBezTo>
                    <a:pt x="835" y="4304"/>
                    <a:pt x="1735" y="5472"/>
                    <a:pt x="5738" y="8274"/>
                  </a:cubicBezTo>
                  <a:cubicBezTo>
                    <a:pt x="9741" y="11076"/>
                    <a:pt x="12677" y="12443"/>
                    <a:pt x="15378" y="12944"/>
                  </a:cubicBezTo>
                  <a:lnTo>
                    <a:pt x="17513" y="12643"/>
                  </a:lnTo>
                  <a:lnTo>
                    <a:pt x="17680" y="9408"/>
                  </a:lnTo>
                  <a:lnTo>
                    <a:pt x="17680" y="9408"/>
                  </a:lnTo>
                  <a:cubicBezTo>
                    <a:pt x="16762" y="10254"/>
                    <a:pt x="15827" y="10615"/>
                    <a:pt x="14829" y="10615"/>
                  </a:cubicBezTo>
                  <a:cubicBezTo>
                    <a:pt x="12602" y="10615"/>
                    <a:pt x="10059" y="8817"/>
                    <a:pt x="6672" y="6606"/>
                  </a:cubicBezTo>
                  <a:cubicBezTo>
                    <a:pt x="1069" y="297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7"/>
            <p:cNvSpPr/>
            <p:nvPr/>
          </p:nvSpPr>
          <p:spPr>
            <a:xfrm>
              <a:off x="5551625" y="4296025"/>
              <a:ext cx="59250" cy="98425"/>
            </a:xfrm>
            <a:custGeom>
              <a:avLst/>
              <a:gdLst/>
              <a:ahLst/>
              <a:cxnLst/>
              <a:rect l="l" t="t" r="r" b="b"/>
              <a:pathLst>
                <a:path w="2370" h="3937" extrusionOk="0">
                  <a:moveTo>
                    <a:pt x="1102" y="0"/>
                  </a:moveTo>
                  <a:lnTo>
                    <a:pt x="1" y="400"/>
                  </a:lnTo>
                  <a:lnTo>
                    <a:pt x="1202" y="3636"/>
                  </a:lnTo>
                  <a:lnTo>
                    <a:pt x="1202" y="3669"/>
                  </a:lnTo>
                  <a:cubicBezTo>
                    <a:pt x="1268" y="3770"/>
                    <a:pt x="1302" y="3803"/>
                    <a:pt x="1369" y="3836"/>
                  </a:cubicBezTo>
                  <a:cubicBezTo>
                    <a:pt x="1502" y="3903"/>
                    <a:pt x="1644" y="3936"/>
                    <a:pt x="1781" y="3936"/>
                  </a:cubicBezTo>
                  <a:cubicBezTo>
                    <a:pt x="1919" y="3936"/>
                    <a:pt x="2052" y="3903"/>
                    <a:pt x="2169" y="3836"/>
                  </a:cubicBezTo>
                  <a:cubicBezTo>
                    <a:pt x="2269" y="3803"/>
                    <a:pt x="2336" y="3736"/>
                    <a:pt x="2369" y="3636"/>
                  </a:cubicBezTo>
                  <a:lnTo>
                    <a:pt x="2369" y="3569"/>
                  </a:lnTo>
                  <a:lnTo>
                    <a:pt x="2369" y="3469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7"/>
            <p:cNvSpPr/>
            <p:nvPr/>
          </p:nvSpPr>
          <p:spPr>
            <a:xfrm>
              <a:off x="4581775" y="4296025"/>
              <a:ext cx="60075" cy="98425"/>
            </a:xfrm>
            <a:custGeom>
              <a:avLst/>
              <a:gdLst/>
              <a:ahLst/>
              <a:cxnLst/>
              <a:rect l="l" t="t" r="r" b="b"/>
              <a:pathLst>
                <a:path w="2403" h="3937" extrusionOk="0">
                  <a:moveTo>
                    <a:pt x="1301" y="0"/>
                  </a:moveTo>
                  <a:lnTo>
                    <a:pt x="1" y="3469"/>
                  </a:lnTo>
                  <a:lnTo>
                    <a:pt x="1" y="3569"/>
                  </a:lnTo>
                  <a:lnTo>
                    <a:pt x="1" y="3636"/>
                  </a:lnTo>
                  <a:cubicBezTo>
                    <a:pt x="67" y="3736"/>
                    <a:pt x="134" y="3803"/>
                    <a:pt x="234" y="3836"/>
                  </a:cubicBezTo>
                  <a:cubicBezTo>
                    <a:pt x="351" y="3903"/>
                    <a:pt x="484" y="3936"/>
                    <a:pt x="618" y="3936"/>
                  </a:cubicBezTo>
                  <a:cubicBezTo>
                    <a:pt x="751" y="3936"/>
                    <a:pt x="885" y="3903"/>
                    <a:pt x="1001" y="3836"/>
                  </a:cubicBezTo>
                  <a:cubicBezTo>
                    <a:pt x="1101" y="3803"/>
                    <a:pt x="1135" y="3770"/>
                    <a:pt x="1168" y="3669"/>
                  </a:cubicBezTo>
                  <a:lnTo>
                    <a:pt x="1168" y="3636"/>
                  </a:lnTo>
                  <a:lnTo>
                    <a:pt x="2402" y="400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7"/>
            <p:cNvSpPr/>
            <p:nvPr/>
          </p:nvSpPr>
          <p:spPr>
            <a:xfrm>
              <a:off x="5081300" y="4606025"/>
              <a:ext cx="29200" cy="84475"/>
            </a:xfrm>
            <a:custGeom>
              <a:avLst/>
              <a:gdLst/>
              <a:ahLst/>
              <a:cxnLst/>
              <a:rect l="l" t="t" r="r" b="b"/>
              <a:pathLst>
                <a:path w="1168" h="3379" extrusionOk="0">
                  <a:moveTo>
                    <a:pt x="609" y="1"/>
                  </a:moveTo>
                  <a:cubicBezTo>
                    <a:pt x="409" y="1"/>
                    <a:pt x="201" y="59"/>
                    <a:pt x="0" y="176"/>
                  </a:cubicBezTo>
                  <a:lnTo>
                    <a:pt x="0" y="3045"/>
                  </a:lnTo>
                  <a:cubicBezTo>
                    <a:pt x="0" y="3178"/>
                    <a:pt x="101" y="3245"/>
                    <a:pt x="167" y="3278"/>
                  </a:cubicBezTo>
                  <a:cubicBezTo>
                    <a:pt x="301" y="3345"/>
                    <a:pt x="451" y="3378"/>
                    <a:pt x="597" y="3378"/>
                  </a:cubicBezTo>
                  <a:cubicBezTo>
                    <a:pt x="743" y="3378"/>
                    <a:pt x="884" y="3345"/>
                    <a:pt x="1001" y="3278"/>
                  </a:cubicBezTo>
                  <a:cubicBezTo>
                    <a:pt x="1101" y="3245"/>
                    <a:pt x="1168" y="3111"/>
                    <a:pt x="1168" y="3045"/>
                  </a:cubicBezTo>
                  <a:lnTo>
                    <a:pt x="1168" y="176"/>
                  </a:lnTo>
                  <a:cubicBezTo>
                    <a:pt x="1001" y="59"/>
                    <a:pt x="809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7"/>
            <p:cNvSpPr/>
            <p:nvPr/>
          </p:nvSpPr>
          <p:spPr>
            <a:xfrm>
              <a:off x="4633475" y="3201975"/>
              <a:ext cx="806450" cy="252625"/>
            </a:xfrm>
            <a:custGeom>
              <a:avLst/>
              <a:gdLst/>
              <a:ahLst/>
              <a:cxnLst/>
              <a:rect l="l" t="t" r="r" b="b"/>
              <a:pathLst>
                <a:path w="32258" h="10105" extrusionOk="0">
                  <a:moveTo>
                    <a:pt x="3992" y="1"/>
                  </a:moveTo>
                  <a:cubicBezTo>
                    <a:pt x="3420" y="1"/>
                    <a:pt x="2951" y="60"/>
                    <a:pt x="2636" y="198"/>
                  </a:cubicBezTo>
                  <a:cubicBezTo>
                    <a:pt x="1001" y="898"/>
                    <a:pt x="167" y="1799"/>
                    <a:pt x="34" y="4134"/>
                  </a:cubicBezTo>
                  <a:cubicBezTo>
                    <a:pt x="1" y="4567"/>
                    <a:pt x="34" y="6702"/>
                    <a:pt x="34" y="6702"/>
                  </a:cubicBezTo>
                  <a:cubicBezTo>
                    <a:pt x="34" y="6702"/>
                    <a:pt x="8473" y="10105"/>
                    <a:pt x="15078" y="10105"/>
                  </a:cubicBezTo>
                  <a:cubicBezTo>
                    <a:pt x="21716" y="10105"/>
                    <a:pt x="32257" y="7470"/>
                    <a:pt x="32257" y="7470"/>
                  </a:cubicBezTo>
                  <a:cubicBezTo>
                    <a:pt x="32257" y="7470"/>
                    <a:pt x="15578" y="2399"/>
                    <a:pt x="12710" y="1632"/>
                  </a:cubicBezTo>
                  <a:cubicBezTo>
                    <a:pt x="10405" y="989"/>
                    <a:pt x="6334" y="1"/>
                    <a:pt x="3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7"/>
            <p:cNvSpPr/>
            <p:nvPr/>
          </p:nvSpPr>
          <p:spPr>
            <a:xfrm>
              <a:off x="4424175" y="3294275"/>
              <a:ext cx="1052425" cy="454800"/>
            </a:xfrm>
            <a:custGeom>
              <a:avLst/>
              <a:gdLst/>
              <a:ahLst/>
              <a:cxnLst/>
              <a:rect l="l" t="t" r="r" b="b"/>
              <a:pathLst>
                <a:path w="42097" h="18192" extrusionOk="0">
                  <a:moveTo>
                    <a:pt x="6299" y="1"/>
                  </a:moveTo>
                  <a:cubicBezTo>
                    <a:pt x="2594" y="1"/>
                    <a:pt x="198" y="2100"/>
                    <a:pt x="0" y="6279"/>
                  </a:cubicBezTo>
                  <a:cubicBezTo>
                    <a:pt x="0" y="6713"/>
                    <a:pt x="1768" y="7213"/>
                    <a:pt x="1768" y="7647"/>
                  </a:cubicBezTo>
                  <a:cubicBezTo>
                    <a:pt x="1768" y="9037"/>
                    <a:pt x="5752" y="9153"/>
                    <a:pt x="7080" y="9153"/>
                  </a:cubicBezTo>
                  <a:cubicBezTo>
                    <a:pt x="7346" y="9153"/>
                    <a:pt x="7505" y="9148"/>
                    <a:pt x="7505" y="9148"/>
                  </a:cubicBezTo>
                  <a:cubicBezTo>
                    <a:pt x="7505" y="9148"/>
                    <a:pt x="16278" y="15553"/>
                    <a:pt x="23684" y="17821"/>
                  </a:cubicBezTo>
                  <a:cubicBezTo>
                    <a:pt x="24526" y="18077"/>
                    <a:pt x="25383" y="18191"/>
                    <a:pt x="26242" y="18191"/>
                  </a:cubicBezTo>
                  <a:cubicBezTo>
                    <a:pt x="32085" y="18191"/>
                    <a:pt x="37995" y="12912"/>
                    <a:pt x="39595" y="11283"/>
                  </a:cubicBezTo>
                  <a:cubicBezTo>
                    <a:pt x="42097" y="8681"/>
                    <a:pt x="41763" y="5212"/>
                    <a:pt x="40729" y="1643"/>
                  </a:cubicBezTo>
                  <a:lnTo>
                    <a:pt x="40729" y="1643"/>
                  </a:lnTo>
                  <a:lnTo>
                    <a:pt x="25185" y="4445"/>
                  </a:lnTo>
                  <a:cubicBezTo>
                    <a:pt x="25185" y="4445"/>
                    <a:pt x="13610" y="1142"/>
                    <a:pt x="8439" y="208"/>
                  </a:cubicBezTo>
                  <a:cubicBezTo>
                    <a:pt x="7687" y="70"/>
                    <a:pt x="6971" y="1"/>
                    <a:pt x="6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7"/>
            <p:cNvSpPr/>
            <p:nvPr/>
          </p:nvSpPr>
          <p:spPr>
            <a:xfrm>
              <a:off x="4610125" y="3449575"/>
              <a:ext cx="693850" cy="299625"/>
            </a:xfrm>
            <a:custGeom>
              <a:avLst/>
              <a:gdLst/>
              <a:ahLst/>
              <a:cxnLst/>
              <a:rect l="l" t="t" r="r" b="b"/>
              <a:pathLst>
                <a:path w="27754" h="11985" extrusionOk="0">
                  <a:moveTo>
                    <a:pt x="27754" y="1"/>
                  </a:moveTo>
                  <a:lnTo>
                    <a:pt x="20949" y="2135"/>
                  </a:lnTo>
                  <a:cubicBezTo>
                    <a:pt x="19654" y="6172"/>
                    <a:pt x="18957" y="8522"/>
                    <a:pt x="16254" y="8522"/>
                  </a:cubicBezTo>
                  <a:cubicBezTo>
                    <a:pt x="15964" y="8522"/>
                    <a:pt x="15651" y="8495"/>
                    <a:pt x="15312" y="8440"/>
                  </a:cubicBezTo>
                  <a:cubicBezTo>
                    <a:pt x="11809" y="7840"/>
                    <a:pt x="2" y="2936"/>
                    <a:pt x="1" y="2936"/>
                  </a:cubicBezTo>
                  <a:lnTo>
                    <a:pt x="1" y="2936"/>
                  </a:lnTo>
                  <a:cubicBezTo>
                    <a:pt x="1" y="2936"/>
                    <a:pt x="8807" y="9341"/>
                    <a:pt x="16179" y="11609"/>
                  </a:cubicBezTo>
                  <a:cubicBezTo>
                    <a:pt x="17035" y="11869"/>
                    <a:pt x="17905" y="11984"/>
                    <a:pt x="18776" y="11984"/>
                  </a:cubicBezTo>
                  <a:cubicBezTo>
                    <a:pt x="20923" y="11984"/>
                    <a:pt x="23072" y="11281"/>
                    <a:pt x="25019" y="10308"/>
                  </a:cubicBezTo>
                  <a:cubicBezTo>
                    <a:pt x="26286" y="5772"/>
                    <a:pt x="27754" y="1"/>
                    <a:pt x="27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7"/>
            <p:cNvSpPr/>
            <p:nvPr/>
          </p:nvSpPr>
          <p:spPr>
            <a:xfrm>
              <a:off x="5404025" y="2677625"/>
              <a:ext cx="290025" cy="746150"/>
            </a:xfrm>
            <a:custGeom>
              <a:avLst/>
              <a:gdLst/>
              <a:ahLst/>
              <a:cxnLst/>
              <a:rect l="l" t="t" r="r" b="b"/>
              <a:pathLst>
                <a:path w="11601" h="29846" extrusionOk="0">
                  <a:moveTo>
                    <a:pt x="810" y="0"/>
                  </a:moveTo>
                  <a:cubicBezTo>
                    <a:pt x="539" y="0"/>
                    <a:pt x="268" y="30"/>
                    <a:pt x="1" y="90"/>
                  </a:cubicBezTo>
                  <a:lnTo>
                    <a:pt x="2336" y="12799"/>
                  </a:lnTo>
                  <a:lnTo>
                    <a:pt x="5104" y="19370"/>
                  </a:lnTo>
                  <a:lnTo>
                    <a:pt x="701" y="25241"/>
                  </a:lnTo>
                  <a:cubicBezTo>
                    <a:pt x="701" y="25241"/>
                    <a:pt x="3152" y="29492"/>
                    <a:pt x="3237" y="29824"/>
                  </a:cubicBezTo>
                  <a:lnTo>
                    <a:pt x="3237" y="29824"/>
                  </a:lnTo>
                  <a:cubicBezTo>
                    <a:pt x="3529" y="29326"/>
                    <a:pt x="11601" y="20434"/>
                    <a:pt x="11375" y="19404"/>
                  </a:cubicBezTo>
                  <a:cubicBezTo>
                    <a:pt x="10775" y="17035"/>
                    <a:pt x="7439" y="8296"/>
                    <a:pt x="6072" y="4727"/>
                  </a:cubicBezTo>
                  <a:cubicBezTo>
                    <a:pt x="4868" y="1614"/>
                    <a:pt x="2810" y="0"/>
                    <a:pt x="810" y="0"/>
                  </a:cubicBezTo>
                  <a:close/>
                  <a:moveTo>
                    <a:pt x="3237" y="29824"/>
                  </a:moveTo>
                  <a:lnTo>
                    <a:pt x="3237" y="29824"/>
                  </a:lnTo>
                  <a:cubicBezTo>
                    <a:pt x="3228" y="29839"/>
                    <a:pt x="3226" y="29846"/>
                    <a:pt x="3231" y="29846"/>
                  </a:cubicBezTo>
                  <a:cubicBezTo>
                    <a:pt x="3233" y="29846"/>
                    <a:pt x="3234" y="29845"/>
                    <a:pt x="3236" y="29845"/>
                  </a:cubicBezTo>
                  <a:cubicBezTo>
                    <a:pt x="3240" y="29843"/>
                    <a:pt x="3240" y="29836"/>
                    <a:pt x="3237" y="29824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7"/>
            <p:cNvSpPr/>
            <p:nvPr/>
          </p:nvSpPr>
          <p:spPr>
            <a:xfrm>
              <a:off x="5388175" y="2671350"/>
              <a:ext cx="268550" cy="452000"/>
            </a:xfrm>
            <a:custGeom>
              <a:avLst/>
              <a:gdLst/>
              <a:ahLst/>
              <a:cxnLst/>
              <a:rect l="l" t="t" r="r" b="b"/>
              <a:pathLst>
                <a:path w="10742" h="18080" extrusionOk="0">
                  <a:moveTo>
                    <a:pt x="381" y="1"/>
                  </a:moveTo>
                  <a:cubicBezTo>
                    <a:pt x="253" y="1"/>
                    <a:pt x="126" y="3"/>
                    <a:pt x="1" y="7"/>
                  </a:cubicBezTo>
                  <a:lnTo>
                    <a:pt x="701" y="17787"/>
                  </a:lnTo>
                  <a:cubicBezTo>
                    <a:pt x="1264" y="17992"/>
                    <a:pt x="1870" y="18079"/>
                    <a:pt x="2497" y="18079"/>
                  </a:cubicBezTo>
                  <a:cubicBezTo>
                    <a:pt x="6257" y="18079"/>
                    <a:pt x="10742" y="14918"/>
                    <a:pt x="10742" y="14918"/>
                  </a:cubicBezTo>
                  <a:cubicBezTo>
                    <a:pt x="9641" y="10915"/>
                    <a:pt x="8040" y="7012"/>
                    <a:pt x="6039" y="3343"/>
                  </a:cubicBezTo>
                  <a:cubicBezTo>
                    <a:pt x="4569" y="529"/>
                    <a:pt x="2307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7"/>
            <p:cNvSpPr/>
            <p:nvPr/>
          </p:nvSpPr>
          <p:spPr>
            <a:xfrm>
              <a:off x="5168850" y="2573125"/>
              <a:ext cx="179325" cy="206825"/>
            </a:xfrm>
            <a:custGeom>
              <a:avLst/>
              <a:gdLst/>
              <a:ahLst/>
              <a:cxnLst/>
              <a:rect l="l" t="t" r="r" b="b"/>
              <a:pathLst>
                <a:path w="7173" h="8273" extrusionOk="0">
                  <a:moveTo>
                    <a:pt x="6472" y="0"/>
                  </a:moveTo>
                  <a:lnTo>
                    <a:pt x="1" y="1468"/>
                  </a:lnTo>
                  <a:lnTo>
                    <a:pt x="1102" y="8273"/>
                  </a:lnTo>
                  <a:lnTo>
                    <a:pt x="7173" y="7939"/>
                  </a:lnTo>
                  <a:lnTo>
                    <a:pt x="6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7"/>
            <p:cNvSpPr/>
            <p:nvPr/>
          </p:nvSpPr>
          <p:spPr>
            <a:xfrm>
              <a:off x="4987900" y="2670675"/>
              <a:ext cx="534575" cy="862200"/>
            </a:xfrm>
            <a:custGeom>
              <a:avLst/>
              <a:gdLst/>
              <a:ahLst/>
              <a:cxnLst/>
              <a:rect l="l" t="t" r="r" b="b"/>
              <a:pathLst>
                <a:path w="21383" h="34488" extrusionOk="0">
                  <a:moveTo>
                    <a:pt x="15974" y="1"/>
                  </a:moveTo>
                  <a:cubicBezTo>
                    <a:pt x="15953" y="1"/>
                    <a:pt x="15933" y="1"/>
                    <a:pt x="15912" y="1"/>
                  </a:cubicBezTo>
                  <a:lnTo>
                    <a:pt x="14044" y="68"/>
                  </a:lnTo>
                  <a:cubicBezTo>
                    <a:pt x="13803" y="953"/>
                    <a:pt x="11902" y="1967"/>
                    <a:pt x="9606" y="1967"/>
                  </a:cubicBezTo>
                  <a:cubicBezTo>
                    <a:pt x="9045" y="1967"/>
                    <a:pt x="8462" y="1906"/>
                    <a:pt x="7873" y="1769"/>
                  </a:cubicBezTo>
                  <a:cubicBezTo>
                    <a:pt x="6972" y="2002"/>
                    <a:pt x="6172" y="2269"/>
                    <a:pt x="5371" y="2503"/>
                  </a:cubicBezTo>
                  <a:cubicBezTo>
                    <a:pt x="3203" y="3237"/>
                    <a:pt x="1235" y="5005"/>
                    <a:pt x="901" y="12076"/>
                  </a:cubicBezTo>
                  <a:cubicBezTo>
                    <a:pt x="901" y="12076"/>
                    <a:pt x="67" y="28188"/>
                    <a:pt x="0" y="31323"/>
                  </a:cubicBezTo>
                  <a:cubicBezTo>
                    <a:pt x="1965" y="33828"/>
                    <a:pt x="5775" y="34488"/>
                    <a:pt x="9060" y="34488"/>
                  </a:cubicBezTo>
                  <a:cubicBezTo>
                    <a:pt x="10849" y="34488"/>
                    <a:pt x="12483" y="34292"/>
                    <a:pt x="13577" y="34092"/>
                  </a:cubicBezTo>
                  <a:cubicBezTo>
                    <a:pt x="20048" y="32824"/>
                    <a:pt x="21049" y="29355"/>
                    <a:pt x="21049" y="29355"/>
                  </a:cubicBezTo>
                  <a:cubicBezTo>
                    <a:pt x="21049" y="29355"/>
                    <a:pt x="21382" y="17614"/>
                    <a:pt x="21316" y="12510"/>
                  </a:cubicBezTo>
                  <a:cubicBezTo>
                    <a:pt x="21249" y="8140"/>
                    <a:pt x="21316" y="4938"/>
                    <a:pt x="20882" y="3704"/>
                  </a:cubicBezTo>
                  <a:cubicBezTo>
                    <a:pt x="20320" y="1885"/>
                    <a:pt x="18348" y="1"/>
                    <a:pt x="159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7"/>
            <p:cNvSpPr/>
            <p:nvPr/>
          </p:nvSpPr>
          <p:spPr>
            <a:xfrm>
              <a:off x="5017075" y="2401325"/>
              <a:ext cx="39225" cy="78425"/>
            </a:xfrm>
            <a:custGeom>
              <a:avLst/>
              <a:gdLst/>
              <a:ahLst/>
              <a:cxnLst/>
              <a:rect l="l" t="t" r="r" b="b"/>
              <a:pathLst>
                <a:path w="1569" h="3137" extrusionOk="0">
                  <a:moveTo>
                    <a:pt x="1569" y="1"/>
                  </a:moveTo>
                  <a:cubicBezTo>
                    <a:pt x="1569" y="1"/>
                    <a:pt x="1" y="2402"/>
                    <a:pt x="168" y="2669"/>
                  </a:cubicBezTo>
                  <a:cubicBezTo>
                    <a:pt x="335" y="2903"/>
                    <a:pt x="1535" y="3136"/>
                    <a:pt x="1535" y="3136"/>
                  </a:cubicBezTo>
                  <a:lnTo>
                    <a:pt x="15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7"/>
            <p:cNvSpPr/>
            <p:nvPr/>
          </p:nvSpPr>
          <p:spPr>
            <a:xfrm>
              <a:off x="5046275" y="2225625"/>
              <a:ext cx="388625" cy="395025"/>
            </a:xfrm>
            <a:custGeom>
              <a:avLst/>
              <a:gdLst/>
              <a:ahLst/>
              <a:cxnLst/>
              <a:rect l="l" t="t" r="r" b="b"/>
              <a:pathLst>
                <a:path w="15545" h="15801" extrusionOk="0">
                  <a:moveTo>
                    <a:pt x="7696" y="1"/>
                  </a:moveTo>
                  <a:cubicBezTo>
                    <a:pt x="6443" y="1"/>
                    <a:pt x="5398" y="198"/>
                    <a:pt x="4837" y="324"/>
                  </a:cubicBezTo>
                  <a:cubicBezTo>
                    <a:pt x="1568" y="991"/>
                    <a:pt x="668" y="2425"/>
                    <a:pt x="334" y="7562"/>
                  </a:cubicBezTo>
                  <a:cubicBezTo>
                    <a:pt x="0" y="12933"/>
                    <a:pt x="534" y="14667"/>
                    <a:pt x="1235" y="15368"/>
                  </a:cubicBezTo>
                  <a:cubicBezTo>
                    <a:pt x="1504" y="15657"/>
                    <a:pt x="2506" y="15801"/>
                    <a:pt x="3562" y="15801"/>
                  </a:cubicBezTo>
                  <a:cubicBezTo>
                    <a:pt x="4337" y="15801"/>
                    <a:pt x="5140" y="15723"/>
                    <a:pt x="5705" y="15568"/>
                  </a:cubicBezTo>
                  <a:cubicBezTo>
                    <a:pt x="7372" y="15101"/>
                    <a:pt x="11175" y="13767"/>
                    <a:pt x="12910" y="11065"/>
                  </a:cubicBezTo>
                  <a:cubicBezTo>
                    <a:pt x="15011" y="7896"/>
                    <a:pt x="15545" y="3559"/>
                    <a:pt x="13343" y="1825"/>
                  </a:cubicBezTo>
                  <a:cubicBezTo>
                    <a:pt x="11545" y="375"/>
                    <a:pt x="9423" y="1"/>
                    <a:pt x="7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7"/>
            <p:cNvSpPr/>
            <p:nvPr/>
          </p:nvSpPr>
          <p:spPr>
            <a:xfrm>
              <a:off x="4997075" y="2137900"/>
              <a:ext cx="501225" cy="470000"/>
            </a:xfrm>
            <a:custGeom>
              <a:avLst/>
              <a:gdLst/>
              <a:ahLst/>
              <a:cxnLst/>
              <a:rect l="l" t="t" r="r" b="b"/>
              <a:pathLst>
                <a:path w="20049" h="18800" extrusionOk="0">
                  <a:moveTo>
                    <a:pt x="3529" y="1"/>
                  </a:moveTo>
                  <a:cubicBezTo>
                    <a:pt x="3362" y="1"/>
                    <a:pt x="3194" y="42"/>
                    <a:pt x="3036" y="130"/>
                  </a:cubicBezTo>
                  <a:cubicBezTo>
                    <a:pt x="2836" y="297"/>
                    <a:pt x="2702" y="597"/>
                    <a:pt x="2669" y="864"/>
                  </a:cubicBezTo>
                  <a:cubicBezTo>
                    <a:pt x="2502" y="1364"/>
                    <a:pt x="2602" y="1898"/>
                    <a:pt x="2802" y="2365"/>
                  </a:cubicBezTo>
                  <a:cubicBezTo>
                    <a:pt x="2435" y="2132"/>
                    <a:pt x="2035" y="2032"/>
                    <a:pt x="1635" y="1931"/>
                  </a:cubicBezTo>
                  <a:cubicBezTo>
                    <a:pt x="1548" y="1918"/>
                    <a:pt x="1463" y="1911"/>
                    <a:pt x="1379" y="1911"/>
                  </a:cubicBezTo>
                  <a:cubicBezTo>
                    <a:pt x="1044" y="1911"/>
                    <a:pt x="734" y="2018"/>
                    <a:pt x="467" y="2232"/>
                  </a:cubicBezTo>
                  <a:cubicBezTo>
                    <a:pt x="167" y="2532"/>
                    <a:pt x="0" y="2899"/>
                    <a:pt x="0" y="3266"/>
                  </a:cubicBezTo>
                  <a:cubicBezTo>
                    <a:pt x="34" y="4400"/>
                    <a:pt x="634" y="5501"/>
                    <a:pt x="1602" y="6034"/>
                  </a:cubicBezTo>
                  <a:cubicBezTo>
                    <a:pt x="2536" y="6568"/>
                    <a:pt x="3636" y="6902"/>
                    <a:pt x="4704" y="7035"/>
                  </a:cubicBezTo>
                  <a:cubicBezTo>
                    <a:pt x="4704" y="7902"/>
                    <a:pt x="4871" y="8770"/>
                    <a:pt x="5204" y="9570"/>
                  </a:cubicBezTo>
                  <a:cubicBezTo>
                    <a:pt x="5387" y="10040"/>
                    <a:pt x="5855" y="11222"/>
                    <a:pt x="6385" y="11222"/>
                  </a:cubicBezTo>
                  <a:cubicBezTo>
                    <a:pt x="6533" y="11222"/>
                    <a:pt x="6686" y="11130"/>
                    <a:pt x="6839" y="10905"/>
                  </a:cubicBezTo>
                  <a:cubicBezTo>
                    <a:pt x="7287" y="10218"/>
                    <a:pt x="7734" y="9611"/>
                    <a:pt x="8541" y="9611"/>
                  </a:cubicBezTo>
                  <a:cubicBezTo>
                    <a:pt x="8636" y="9611"/>
                    <a:pt x="8735" y="9619"/>
                    <a:pt x="8840" y="9637"/>
                  </a:cubicBezTo>
                  <a:cubicBezTo>
                    <a:pt x="10508" y="9904"/>
                    <a:pt x="10775" y="12072"/>
                    <a:pt x="9674" y="13373"/>
                  </a:cubicBezTo>
                  <a:cubicBezTo>
                    <a:pt x="9040" y="14103"/>
                    <a:pt x="8462" y="14258"/>
                    <a:pt x="8085" y="14258"/>
                  </a:cubicBezTo>
                  <a:cubicBezTo>
                    <a:pt x="7807" y="14258"/>
                    <a:pt x="7639" y="14174"/>
                    <a:pt x="7639" y="14174"/>
                  </a:cubicBezTo>
                  <a:lnTo>
                    <a:pt x="7639" y="14174"/>
                  </a:lnTo>
                  <a:cubicBezTo>
                    <a:pt x="7639" y="14174"/>
                    <a:pt x="7673" y="17009"/>
                    <a:pt x="8940" y="18610"/>
                  </a:cubicBezTo>
                  <a:cubicBezTo>
                    <a:pt x="8940" y="18610"/>
                    <a:pt x="9507" y="18799"/>
                    <a:pt x="10608" y="18799"/>
                  </a:cubicBezTo>
                  <a:cubicBezTo>
                    <a:pt x="11237" y="18799"/>
                    <a:pt x="12039" y="18737"/>
                    <a:pt x="13010" y="18543"/>
                  </a:cubicBezTo>
                  <a:cubicBezTo>
                    <a:pt x="14644" y="18210"/>
                    <a:pt x="16946" y="16175"/>
                    <a:pt x="17880" y="14040"/>
                  </a:cubicBezTo>
                  <a:cubicBezTo>
                    <a:pt x="19948" y="9470"/>
                    <a:pt x="20048" y="5401"/>
                    <a:pt x="17179" y="4200"/>
                  </a:cubicBezTo>
                  <a:cubicBezTo>
                    <a:pt x="16846" y="2098"/>
                    <a:pt x="15211" y="1131"/>
                    <a:pt x="13343" y="731"/>
                  </a:cubicBezTo>
                  <a:cubicBezTo>
                    <a:pt x="12931" y="634"/>
                    <a:pt x="12517" y="596"/>
                    <a:pt x="12101" y="596"/>
                  </a:cubicBezTo>
                  <a:cubicBezTo>
                    <a:pt x="10548" y="596"/>
                    <a:pt x="8971" y="1125"/>
                    <a:pt x="7413" y="1125"/>
                  </a:cubicBezTo>
                  <a:cubicBezTo>
                    <a:pt x="6784" y="1125"/>
                    <a:pt x="6158" y="1039"/>
                    <a:pt x="5538" y="797"/>
                  </a:cubicBezTo>
                  <a:cubicBezTo>
                    <a:pt x="5004" y="597"/>
                    <a:pt x="4504" y="297"/>
                    <a:pt x="3970" y="97"/>
                  </a:cubicBezTo>
                  <a:cubicBezTo>
                    <a:pt x="3828" y="34"/>
                    <a:pt x="3679" y="1"/>
                    <a:pt x="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7"/>
            <p:cNvSpPr/>
            <p:nvPr/>
          </p:nvSpPr>
          <p:spPr>
            <a:xfrm>
              <a:off x="5423200" y="2218750"/>
              <a:ext cx="55900" cy="41675"/>
            </a:xfrm>
            <a:custGeom>
              <a:avLst/>
              <a:gdLst/>
              <a:ahLst/>
              <a:cxnLst/>
              <a:rect l="l" t="t" r="r" b="b"/>
              <a:pathLst>
                <a:path w="2236" h="1667" extrusionOk="0">
                  <a:moveTo>
                    <a:pt x="1278" y="0"/>
                  </a:moveTo>
                  <a:cubicBezTo>
                    <a:pt x="1056" y="0"/>
                    <a:pt x="832" y="63"/>
                    <a:pt x="635" y="199"/>
                  </a:cubicBezTo>
                  <a:cubicBezTo>
                    <a:pt x="168" y="532"/>
                    <a:pt x="1" y="1166"/>
                    <a:pt x="268" y="1666"/>
                  </a:cubicBezTo>
                  <a:lnTo>
                    <a:pt x="2236" y="499"/>
                  </a:lnTo>
                  <a:cubicBezTo>
                    <a:pt x="2025" y="183"/>
                    <a:pt x="1656" y="0"/>
                    <a:pt x="1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7"/>
            <p:cNvSpPr/>
            <p:nvPr/>
          </p:nvSpPr>
          <p:spPr>
            <a:xfrm>
              <a:off x="4260725" y="2732400"/>
              <a:ext cx="908150" cy="543125"/>
            </a:xfrm>
            <a:custGeom>
              <a:avLst/>
              <a:gdLst/>
              <a:ahLst/>
              <a:cxnLst/>
              <a:rect l="l" t="t" r="r" b="b"/>
              <a:pathLst>
                <a:path w="36326" h="21725" extrusionOk="0">
                  <a:moveTo>
                    <a:pt x="34625" y="0"/>
                  </a:moveTo>
                  <a:cubicBezTo>
                    <a:pt x="34624" y="0"/>
                    <a:pt x="31422" y="501"/>
                    <a:pt x="29721" y="3003"/>
                  </a:cubicBezTo>
                  <a:cubicBezTo>
                    <a:pt x="27987" y="5504"/>
                    <a:pt x="20581" y="14344"/>
                    <a:pt x="20581" y="14344"/>
                  </a:cubicBezTo>
                  <a:cubicBezTo>
                    <a:pt x="18813" y="13443"/>
                    <a:pt x="17079" y="12476"/>
                    <a:pt x="15311" y="11509"/>
                  </a:cubicBezTo>
                  <a:cubicBezTo>
                    <a:pt x="13877" y="10708"/>
                    <a:pt x="12442" y="9941"/>
                    <a:pt x="11041" y="9107"/>
                  </a:cubicBezTo>
                  <a:cubicBezTo>
                    <a:pt x="10641" y="8873"/>
                    <a:pt x="10274" y="8673"/>
                    <a:pt x="9940" y="8373"/>
                  </a:cubicBezTo>
                  <a:cubicBezTo>
                    <a:pt x="9273" y="7673"/>
                    <a:pt x="9407" y="6005"/>
                    <a:pt x="9440" y="5104"/>
                  </a:cubicBezTo>
                  <a:cubicBezTo>
                    <a:pt x="9440" y="4670"/>
                    <a:pt x="9473" y="4270"/>
                    <a:pt x="9507" y="3803"/>
                  </a:cubicBezTo>
                  <a:cubicBezTo>
                    <a:pt x="9595" y="3363"/>
                    <a:pt x="9709" y="2304"/>
                    <a:pt x="9077" y="2304"/>
                  </a:cubicBezTo>
                  <a:cubicBezTo>
                    <a:pt x="8991" y="2304"/>
                    <a:pt x="8890" y="2324"/>
                    <a:pt x="8773" y="2369"/>
                  </a:cubicBezTo>
                  <a:cubicBezTo>
                    <a:pt x="8606" y="2469"/>
                    <a:pt x="8439" y="2602"/>
                    <a:pt x="8306" y="2769"/>
                  </a:cubicBezTo>
                  <a:cubicBezTo>
                    <a:pt x="8139" y="2969"/>
                    <a:pt x="8006" y="3169"/>
                    <a:pt x="7972" y="3370"/>
                  </a:cubicBezTo>
                  <a:cubicBezTo>
                    <a:pt x="7772" y="3937"/>
                    <a:pt x="7806" y="4537"/>
                    <a:pt x="7639" y="5104"/>
                  </a:cubicBezTo>
                  <a:cubicBezTo>
                    <a:pt x="7639" y="5171"/>
                    <a:pt x="7605" y="5271"/>
                    <a:pt x="7505" y="5304"/>
                  </a:cubicBezTo>
                  <a:cubicBezTo>
                    <a:pt x="7439" y="5371"/>
                    <a:pt x="7305" y="5371"/>
                    <a:pt x="7239" y="5371"/>
                  </a:cubicBezTo>
                  <a:cubicBezTo>
                    <a:pt x="5838" y="5304"/>
                    <a:pt x="4603" y="3370"/>
                    <a:pt x="4003" y="2335"/>
                  </a:cubicBezTo>
                  <a:cubicBezTo>
                    <a:pt x="3803" y="1835"/>
                    <a:pt x="3436" y="1435"/>
                    <a:pt x="3002" y="1135"/>
                  </a:cubicBezTo>
                  <a:cubicBezTo>
                    <a:pt x="2831" y="1049"/>
                    <a:pt x="2648" y="1010"/>
                    <a:pt x="2464" y="1010"/>
                  </a:cubicBezTo>
                  <a:cubicBezTo>
                    <a:pt x="1859" y="1010"/>
                    <a:pt x="1233" y="1424"/>
                    <a:pt x="901" y="1935"/>
                  </a:cubicBezTo>
                  <a:cubicBezTo>
                    <a:pt x="267" y="2802"/>
                    <a:pt x="0" y="3870"/>
                    <a:pt x="133" y="4937"/>
                  </a:cubicBezTo>
                  <a:cubicBezTo>
                    <a:pt x="234" y="6338"/>
                    <a:pt x="834" y="7706"/>
                    <a:pt x="1835" y="8773"/>
                  </a:cubicBezTo>
                  <a:cubicBezTo>
                    <a:pt x="3369" y="10174"/>
                    <a:pt x="5137" y="11342"/>
                    <a:pt x="7072" y="12176"/>
                  </a:cubicBezTo>
                  <a:cubicBezTo>
                    <a:pt x="8055" y="12652"/>
                    <a:pt x="19505" y="21724"/>
                    <a:pt x="22290" y="21724"/>
                  </a:cubicBezTo>
                  <a:cubicBezTo>
                    <a:pt x="22434" y="21724"/>
                    <a:pt x="22555" y="21700"/>
                    <a:pt x="22650" y="21649"/>
                  </a:cubicBezTo>
                  <a:cubicBezTo>
                    <a:pt x="24618" y="20615"/>
                    <a:pt x="34591" y="8873"/>
                    <a:pt x="34591" y="8873"/>
                  </a:cubicBezTo>
                  <a:cubicBezTo>
                    <a:pt x="36326" y="6172"/>
                    <a:pt x="36326" y="2702"/>
                    <a:pt x="346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7"/>
            <p:cNvSpPr/>
            <p:nvPr/>
          </p:nvSpPr>
          <p:spPr>
            <a:xfrm>
              <a:off x="4863650" y="2723225"/>
              <a:ext cx="326075" cy="382800"/>
            </a:xfrm>
            <a:custGeom>
              <a:avLst/>
              <a:gdLst/>
              <a:ahLst/>
              <a:cxnLst/>
              <a:rect l="l" t="t" r="r" b="b"/>
              <a:pathLst>
                <a:path w="13043" h="15312" extrusionOk="0">
                  <a:moveTo>
                    <a:pt x="11542" y="0"/>
                  </a:moveTo>
                  <a:lnTo>
                    <a:pt x="11542" y="0"/>
                  </a:lnTo>
                  <a:cubicBezTo>
                    <a:pt x="10274" y="134"/>
                    <a:pt x="8106" y="167"/>
                    <a:pt x="5938" y="2536"/>
                  </a:cubicBezTo>
                  <a:cubicBezTo>
                    <a:pt x="3369" y="5304"/>
                    <a:pt x="0" y="9808"/>
                    <a:pt x="0" y="9808"/>
                  </a:cubicBezTo>
                  <a:cubicBezTo>
                    <a:pt x="634" y="12576"/>
                    <a:pt x="2802" y="14711"/>
                    <a:pt x="5604" y="15311"/>
                  </a:cubicBezTo>
                  <a:cubicBezTo>
                    <a:pt x="5604" y="15311"/>
                    <a:pt x="10174" y="10808"/>
                    <a:pt x="11475" y="8340"/>
                  </a:cubicBezTo>
                  <a:cubicBezTo>
                    <a:pt x="12776" y="5871"/>
                    <a:pt x="13043" y="1768"/>
                    <a:pt x="11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7"/>
            <p:cNvSpPr/>
            <p:nvPr/>
          </p:nvSpPr>
          <p:spPr>
            <a:xfrm>
              <a:off x="5030425" y="3005775"/>
              <a:ext cx="646325" cy="898325"/>
            </a:xfrm>
            <a:custGeom>
              <a:avLst/>
              <a:gdLst/>
              <a:ahLst/>
              <a:cxnLst/>
              <a:rect l="l" t="t" r="r" b="b"/>
              <a:pathLst>
                <a:path w="25853" h="35933" extrusionOk="0">
                  <a:moveTo>
                    <a:pt x="22578" y="1"/>
                  </a:moveTo>
                  <a:cubicBezTo>
                    <a:pt x="21346" y="1"/>
                    <a:pt x="19940" y="661"/>
                    <a:pt x="18781" y="1274"/>
                  </a:cubicBezTo>
                  <a:cubicBezTo>
                    <a:pt x="13877" y="3943"/>
                    <a:pt x="10041" y="6545"/>
                    <a:pt x="7039" y="15851"/>
                  </a:cubicBezTo>
                  <a:cubicBezTo>
                    <a:pt x="4804" y="22856"/>
                    <a:pt x="3303" y="29228"/>
                    <a:pt x="167" y="32697"/>
                  </a:cubicBezTo>
                  <a:lnTo>
                    <a:pt x="1" y="35932"/>
                  </a:lnTo>
                  <a:cubicBezTo>
                    <a:pt x="1702" y="35866"/>
                    <a:pt x="3036" y="34598"/>
                    <a:pt x="7039" y="32930"/>
                  </a:cubicBezTo>
                  <a:cubicBezTo>
                    <a:pt x="14511" y="29828"/>
                    <a:pt x="20115" y="27360"/>
                    <a:pt x="22217" y="23423"/>
                  </a:cubicBezTo>
                  <a:cubicBezTo>
                    <a:pt x="24351" y="19521"/>
                    <a:pt x="25852" y="8246"/>
                    <a:pt x="25352" y="3376"/>
                  </a:cubicBezTo>
                  <a:cubicBezTo>
                    <a:pt x="25319" y="2842"/>
                    <a:pt x="25185" y="2275"/>
                    <a:pt x="24985" y="1741"/>
                  </a:cubicBezTo>
                  <a:lnTo>
                    <a:pt x="25486" y="1674"/>
                  </a:lnTo>
                  <a:lnTo>
                    <a:pt x="24151" y="507"/>
                  </a:lnTo>
                  <a:cubicBezTo>
                    <a:pt x="23694" y="145"/>
                    <a:pt x="23155" y="1"/>
                    <a:pt x="22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7"/>
            <p:cNvSpPr/>
            <p:nvPr/>
          </p:nvSpPr>
          <p:spPr>
            <a:xfrm>
              <a:off x="5030425" y="3005775"/>
              <a:ext cx="646325" cy="898325"/>
            </a:xfrm>
            <a:custGeom>
              <a:avLst/>
              <a:gdLst/>
              <a:ahLst/>
              <a:cxnLst/>
              <a:rect l="l" t="t" r="r" b="b"/>
              <a:pathLst>
                <a:path w="25853" h="35933" extrusionOk="0">
                  <a:moveTo>
                    <a:pt x="22578" y="1"/>
                  </a:moveTo>
                  <a:cubicBezTo>
                    <a:pt x="21346" y="1"/>
                    <a:pt x="19940" y="661"/>
                    <a:pt x="18781" y="1274"/>
                  </a:cubicBezTo>
                  <a:cubicBezTo>
                    <a:pt x="13877" y="3943"/>
                    <a:pt x="10041" y="6545"/>
                    <a:pt x="7039" y="15851"/>
                  </a:cubicBezTo>
                  <a:cubicBezTo>
                    <a:pt x="4804" y="22856"/>
                    <a:pt x="3303" y="29228"/>
                    <a:pt x="167" y="32697"/>
                  </a:cubicBezTo>
                  <a:lnTo>
                    <a:pt x="1" y="35932"/>
                  </a:lnTo>
                  <a:cubicBezTo>
                    <a:pt x="1702" y="35866"/>
                    <a:pt x="3036" y="34598"/>
                    <a:pt x="7039" y="32930"/>
                  </a:cubicBezTo>
                  <a:cubicBezTo>
                    <a:pt x="14511" y="29795"/>
                    <a:pt x="20115" y="27360"/>
                    <a:pt x="22217" y="23423"/>
                  </a:cubicBezTo>
                  <a:cubicBezTo>
                    <a:pt x="24351" y="19521"/>
                    <a:pt x="25852" y="8246"/>
                    <a:pt x="25352" y="3376"/>
                  </a:cubicBezTo>
                  <a:cubicBezTo>
                    <a:pt x="25285" y="2842"/>
                    <a:pt x="25152" y="2308"/>
                    <a:pt x="24985" y="1741"/>
                  </a:cubicBezTo>
                  <a:lnTo>
                    <a:pt x="25486" y="1674"/>
                  </a:lnTo>
                  <a:lnTo>
                    <a:pt x="24151" y="507"/>
                  </a:lnTo>
                  <a:cubicBezTo>
                    <a:pt x="23694" y="145"/>
                    <a:pt x="23155" y="1"/>
                    <a:pt x="225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7"/>
            <p:cNvSpPr/>
            <p:nvPr/>
          </p:nvSpPr>
          <p:spPr>
            <a:xfrm>
              <a:off x="4976225" y="3036475"/>
              <a:ext cx="734725" cy="879225"/>
            </a:xfrm>
            <a:custGeom>
              <a:avLst/>
              <a:gdLst/>
              <a:ahLst/>
              <a:cxnLst/>
              <a:rect l="l" t="t" r="r" b="b"/>
              <a:pathLst>
                <a:path w="29389" h="35169" extrusionOk="0">
                  <a:moveTo>
                    <a:pt x="26189" y="0"/>
                  </a:moveTo>
                  <a:cubicBezTo>
                    <a:pt x="24961" y="0"/>
                    <a:pt x="23530" y="676"/>
                    <a:pt x="22350" y="1314"/>
                  </a:cubicBezTo>
                  <a:cubicBezTo>
                    <a:pt x="17480" y="3982"/>
                    <a:pt x="13644" y="6584"/>
                    <a:pt x="10641" y="15857"/>
                  </a:cubicBezTo>
                  <a:cubicBezTo>
                    <a:pt x="7639" y="25164"/>
                    <a:pt x="5971" y="33437"/>
                    <a:pt x="0" y="35005"/>
                  </a:cubicBezTo>
                  <a:cubicBezTo>
                    <a:pt x="0" y="35005"/>
                    <a:pt x="403" y="35169"/>
                    <a:pt x="1371" y="35169"/>
                  </a:cubicBezTo>
                  <a:cubicBezTo>
                    <a:pt x="2911" y="35169"/>
                    <a:pt x="5882" y="34753"/>
                    <a:pt x="10942" y="32603"/>
                  </a:cubicBezTo>
                  <a:cubicBezTo>
                    <a:pt x="13543" y="31502"/>
                    <a:pt x="16712" y="29467"/>
                    <a:pt x="18814" y="28300"/>
                  </a:cubicBezTo>
                  <a:cubicBezTo>
                    <a:pt x="22883" y="25998"/>
                    <a:pt x="25385" y="24130"/>
                    <a:pt x="25752" y="23396"/>
                  </a:cubicBezTo>
                  <a:cubicBezTo>
                    <a:pt x="27920" y="19527"/>
                    <a:pt x="29388" y="8252"/>
                    <a:pt x="28888" y="3349"/>
                  </a:cubicBezTo>
                  <a:cubicBezTo>
                    <a:pt x="28627" y="806"/>
                    <a:pt x="27529" y="0"/>
                    <a:pt x="261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7"/>
            <p:cNvSpPr/>
            <p:nvPr/>
          </p:nvSpPr>
          <p:spPr>
            <a:xfrm>
              <a:off x="2657250" y="3862557"/>
              <a:ext cx="412650" cy="180200"/>
            </a:xfrm>
            <a:custGeom>
              <a:avLst/>
              <a:gdLst/>
              <a:ahLst/>
              <a:cxnLst/>
              <a:rect l="l" t="t" r="r" b="b"/>
              <a:pathLst>
                <a:path w="16506" h="7208" extrusionOk="0">
                  <a:moveTo>
                    <a:pt x="5964" y="1"/>
                  </a:moveTo>
                  <a:cubicBezTo>
                    <a:pt x="5964" y="1"/>
                    <a:pt x="5997" y="1068"/>
                    <a:pt x="3896" y="1168"/>
                  </a:cubicBezTo>
                  <a:cubicBezTo>
                    <a:pt x="1027" y="1235"/>
                    <a:pt x="1127" y="1368"/>
                    <a:pt x="1127" y="1368"/>
                  </a:cubicBezTo>
                  <a:cubicBezTo>
                    <a:pt x="1109" y="1364"/>
                    <a:pt x="1090" y="1361"/>
                    <a:pt x="1072" y="1361"/>
                  </a:cubicBezTo>
                  <a:cubicBezTo>
                    <a:pt x="312" y="1361"/>
                    <a:pt x="0" y="5384"/>
                    <a:pt x="293" y="5905"/>
                  </a:cubicBezTo>
                  <a:cubicBezTo>
                    <a:pt x="560" y="6439"/>
                    <a:pt x="1694" y="7173"/>
                    <a:pt x="3663" y="7206"/>
                  </a:cubicBezTo>
                  <a:cubicBezTo>
                    <a:pt x="3705" y="7207"/>
                    <a:pt x="3748" y="7207"/>
                    <a:pt x="3789" y="7207"/>
                  </a:cubicBezTo>
                  <a:cubicBezTo>
                    <a:pt x="5221" y="7207"/>
                    <a:pt x="6212" y="6667"/>
                    <a:pt x="7832" y="6505"/>
                  </a:cubicBezTo>
                  <a:cubicBezTo>
                    <a:pt x="9500" y="6339"/>
                    <a:pt x="12469" y="6539"/>
                    <a:pt x="14704" y="4671"/>
                  </a:cubicBezTo>
                  <a:cubicBezTo>
                    <a:pt x="16505" y="3170"/>
                    <a:pt x="16305" y="1835"/>
                    <a:pt x="15204" y="1302"/>
                  </a:cubicBezTo>
                  <a:cubicBezTo>
                    <a:pt x="14670" y="1018"/>
                    <a:pt x="13912" y="951"/>
                    <a:pt x="13073" y="951"/>
                  </a:cubicBezTo>
                  <a:cubicBezTo>
                    <a:pt x="12328" y="951"/>
                    <a:pt x="11521" y="1004"/>
                    <a:pt x="10753" y="1004"/>
                  </a:cubicBezTo>
                  <a:cubicBezTo>
                    <a:pt x="10657" y="1004"/>
                    <a:pt x="10562" y="1003"/>
                    <a:pt x="10467" y="1001"/>
                  </a:cubicBezTo>
                  <a:cubicBezTo>
                    <a:pt x="8333" y="901"/>
                    <a:pt x="6364" y="1135"/>
                    <a:pt x="5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7"/>
            <p:cNvSpPr/>
            <p:nvPr/>
          </p:nvSpPr>
          <p:spPr>
            <a:xfrm>
              <a:off x="2677075" y="3780925"/>
              <a:ext cx="325275" cy="172175"/>
            </a:xfrm>
            <a:custGeom>
              <a:avLst/>
              <a:gdLst/>
              <a:ahLst/>
              <a:cxnLst/>
              <a:rect l="l" t="t" r="r" b="b"/>
              <a:pathLst>
                <a:path w="13011" h="6887" extrusionOk="0">
                  <a:moveTo>
                    <a:pt x="4550" y="0"/>
                  </a:moveTo>
                  <a:cubicBezTo>
                    <a:pt x="4033" y="0"/>
                    <a:pt x="3172" y="445"/>
                    <a:pt x="2403" y="490"/>
                  </a:cubicBezTo>
                  <a:cubicBezTo>
                    <a:pt x="68" y="557"/>
                    <a:pt x="1" y="890"/>
                    <a:pt x="1" y="890"/>
                  </a:cubicBezTo>
                  <a:cubicBezTo>
                    <a:pt x="1" y="890"/>
                    <a:pt x="434" y="4760"/>
                    <a:pt x="434" y="4826"/>
                  </a:cubicBezTo>
                  <a:cubicBezTo>
                    <a:pt x="489" y="6623"/>
                    <a:pt x="3054" y="6887"/>
                    <a:pt x="5192" y="6887"/>
                  </a:cubicBezTo>
                  <a:cubicBezTo>
                    <a:pt x="5674" y="6887"/>
                    <a:pt x="6134" y="6873"/>
                    <a:pt x="6539" y="6861"/>
                  </a:cubicBezTo>
                  <a:cubicBezTo>
                    <a:pt x="8373" y="6828"/>
                    <a:pt x="10342" y="6694"/>
                    <a:pt x="11676" y="5927"/>
                  </a:cubicBezTo>
                  <a:cubicBezTo>
                    <a:pt x="13010" y="5193"/>
                    <a:pt x="11943" y="4326"/>
                    <a:pt x="10842" y="4226"/>
                  </a:cubicBezTo>
                  <a:lnTo>
                    <a:pt x="9708" y="4226"/>
                  </a:lnTo>
                  <a:cubicBezTo>
                    <a:pt x="7573" y="4159"/>
                    <a:pt x="5605" y="4359"/>
                    <a:pt x="5205" y="3225"/>
                  </a:cubicBezTo>
                  <a:cubicBezTo>
                    <a:pt x="5205" y="3225"/>
                    <a:pt x="5104" y="1324"/>
                    <a:pt x="5004" y="390"/>
                  </a:cubicBezTo>
                  <a:cubicBezTo>
                    <a:pt x="4961" y="100"/>
                    <a:pt x="4794" y="0"/>
                    <a:pt x="4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7"/>
            <p:cNvSpPr/>
            <p:nvPr/>
          </p:nvSpPr>
          <p:spPr>
            <a:xfrm>
              <a:off x="2623700" y="3241100"/>
              <a:ext cx="201025" cy="613400"/>
            </a:xfrm>
            <a:custGeom>
              <a:avLst/>
              <a:gdLst/>
              <a:ahLst/>
              <a:cxnLst/>
              <a:rect l="l" t="t" r="r" b="b"/>
              <a:pathLst>
                <a:path w="8041" h="24536" extrusionOk="0">
                  <a:moveTo>
                    <a:pt x="7873" y="0"/>
                  </a:moveTo>
                  <a:lnTo>
                    <a:pt x="1" y="2335"/>
                  </a:lnTo>
                  <a:lnTo>
                    <a:pt x="2169" y="23984"/>
                  </a:lnTo>
                  <a:cubicBezTo>
                    <a:pt x="3390" y="24403"/>
                    <a:pt x="4432" y="24535"/>
                    <a:pt x="5262" y="24535"/>
                  </a:cubicBezTo>
                  <a:cubicBezTo>
                    <a:pt x="6677" y="24535"/>
                    <a:pt x="7473" y="24151"/>
                    <a:pt x="7473" y="24151"/>
                  </a:cubicBezTo>
                  <a:cubicBezTo>
                    <a:pt x="7473" y="24151"/>
                    <a:pt x="8040" y="4237"/>
                    <a:pt x="7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7"/>
            <p:cNvSpPr/>
            <p:nvPr/>
          </p:nvSpPr>
          <p:spPr>
            <a:xfrm>
              <a:off x="2623700" y="3241100"/>
              <a:ext cx="201025" cy="613400"/>
            </a:xfrm>
            <a:custGeom>
              <a:avLst/>
              <a:gdLst/>
              <a:ahLst/>
              <a:cxnLst/>
              <a:rect l="l" t="t" r="r" b="b"/>
              <a:pathLst>
                <a:path w="8041" h="24536" extrusionOk="0">
                  <a:moveTo>
                    <a:pt x="7873" y="0"/>
                  </a:moveTo>
                  <a:lnTo>
                    <a:pt x="1" y="2335"/>
                  </a:lnTo>
                  <a:lnTo>
                    <a:pt x="2169" y="23984"/>
                  </a:lnTo>
                  <a:cubicBezTo>
                    <a:pt x="3390" y="24403"/>
                    <a:pt x="4432" y="24535"/>
                    <a:pt x="5262" y="24535"/>
                  </a:cubicBezTo>
                  <a:cubicBezTo>
                    <a:pt x="6677" y="24535"/>
                    <a:pt x="7473" y="24151"/>
                    <a:pt x="7473" y="24151"/>
                  </a:cubicBezTo>
                  <a:cubicBezTo>
                    <a:pt x="7473" y="24151"/>
                    <a:pt x="8040" y="4237"/>
                    <a:pt x="7873" y="0"/>
                  </a:cubicBezTo>
                  <a:close/>
                </a:path>
              </a:pathLst>
            </a:custGeom>
            <a:solidFill>
              <a:srgbClr val="2C6D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7"/>
            <p:cNvSpPr/>
            <p:nvPr/>
          </p:nvSpPr>
          <p:spPr>
            <a:xfrm>
              <a:off x="2927425" y="4083375"/>
              <a:ext cx="410150" cy="178950"/>
            </a:xfrm>
            <a:custGeom>
              <a:avLst/>
              <a:gdLst/>
              <a:ahLst/>
              <a:cxnLst/>
              <a:rect l="l" t="t" r="r" b="b"/>
              <a:pathLst>
                <a:path w="16406" h="7158" extrusionOk="0">
                  <a:moveTo>
                    <a:pt x="5932" y="0"/>
                  </a:moveTo>
                  <a:cubicBezTo>
                    <a:pt x="5932" y="0"/>
                    <a:pt x="5932" y="1101"/>
                    <a:pt x="3997" y="1101"/>
                  </a:cubicBezTo>
                  <a:cubicBezTo>
                    <a:pt x="1095" y="1101"/>
                    <a:pt x="1195" y="1234"/>
                    <a:pt x="1195" y="1234"/>
                  </a:cubicBezTo>
                  <a:cubicBezTo>
                    <a:pt x="1170" y="1226"/>
                    <a:pt x="1146" y="1222"/>
                    <a:pt x="1122" y="1222"/>
                  </a:cubicBezTo>
                  <a:cubicBezTo>
                    <a:pt x="370" y="1222"/>
                    <a:pt x="0" y="5156"/>
                    <a:pt x="194" y="5738"/>
                  </a:cubicBezTo>
                  <a:cubicBezTo>
                    <a:pt x="394" y="6305"/>
                    <a:pt x="1528" y="7005"/>
                    <a:pt x="3496" y="7139"/>
                  </a:cubicBezTo>
                  <a:cubicBezTo>
                    <a:pt x="3646" y="7152"/>
                    <a:pt x="3790" y="7158"/>
                    <a:pt x="3931" y="7158"/>
                  </a:cubicBezTo>
                  <a:cubicBezTo>
                    <a:pt x="5203" y="7158"/>
                    <a:pt x="6164" y="6665"/>
                    <a:pt x="7666" y="6605"/>
                  </a:cubicBezTo>
                  <a:cubicBezTo>
                    <a:pt x="9334" y="6505"/>
                    <a:pt x="12269" y="6805"/>
                    <a:pt x="14571" y="5004"/>
                  </a:cubicBezTo>
                  <a:cubicBezTo>
                    <a:pt x="16406" y="3569"/>
                    <a:pt x="16206" y="2235"/>
                    <a:pt x="15171" y="1635"/>
                  </a:cubicBezTo>
                  <a:cubicBezTo>
                    <a:pt x="14104" y="1068"/>
                    <a:pt x="12103" y="1301"/>
                    <a:pt x="10401" y="1168"/>
                  </a:cubicBezTo>
                  <a:cubicBezTo>
                    <a:pt x="8333" y="1001"/>
                    <a:pt x="6332" y="1168"/>
                    <a:pt x="5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7"/>
            <p:cNvSpPr/>
            <p:nvPr/>
          </p:nvSpPr>
          <p:spPr>
            <a:xfrm>
              <a:off x="2948100" y="4002475"/>
              <a:ext cx="320275" cy="174325"/>
            </a:xfrm>
            <a:custGeom>
              <a:avLst/>
              <a:gdLst/>
              <a:ahLst/>
              <a:cxnLst/>
              <a:rect l="l" t="t" r="r" b="b"/>
              <a:pathLst>
                <a:path w="12811" h="6973" extrusionOk="0">
                  <a:moveTo>
                    <a:pt x="4537" y="0"/>
                  </a:moveTo>
                  <a:cubicBezTo>
                    <a:pt x="4019" y="0"/>
                    <a:pt x="3159" y="401"/>
                    <a:pt x="2403" y="401"/>
                  </a:cubicBezTo>
                  <a:cubicBezTo>
                    <a:pt x="68" y="401"/>
                    <a:pt x="1" y="734"/>
                    <a:pt x="1" y="734"/>
                  </a:cubicBezTo>
                  <a:cubicBezTo>
                    <a:pt x="1" y="734"/>
                    <a:pt x="334" y="4670"/>
                    <a:pt x="334" y="4704"/>
                  </a:cubicBezTo>
                  <a:cubicBezTo>
                    <a:pt x="334" y="6872"/>
                    <a:pt x="4171" y="6972"/>
                    <a:pt x="6372" y="6972"/>
                  </a:cubicBezTo>
                  <a:cubicBezTo>
                    <a:pt x="8173" y="6972"/>
                    <a:pt x="10175" y="6972"/>
                    <a:pt x="11509" y="6205"/>
                  </a:cubicBezTo>
                  <a:cubicBezTo>
                    <a:pt x="12810" y="5471"/>
                    <a:pt x="11809" y="4570"/>
                    <a:pt x="10709" y="4470"/>
                  </a:cubicBezTo>
                  <a:lnTo>
                    <a:pt x="10675" y="4470"/>
                  </a:lnTo>
                  <a:cubicBezTo>
                    <a:pt x="10275" y="4470"/>
                    <a:pt x="9941" y="4470"/>
                    <a:pt x="9574" y="4404"/>
                  </a:cubicBezTo>
                  <a:cubicBezTo>
                    <a:pt x="7506" y="4237"/>
                    <a:pt x="5505" y="4404"/>
                    <a:pt x="5105" y="3236"/>
                  </a:cubicBezTo>
                  <a:cubicBezTo>
                    <a:pt x="5105" y="3236"/>
                    <a:pt x="5071" y="1335"/>
                    <a:pt x="5004" y="401"/>
                  </a:cubicBezTo>
                  <a:cubicBezTo>
                    <a:pt x="4971" y="101"/>
                    <a:pt x="4797" y="0"/>
                    <a:pt x="45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7"/>
            <p:cNvSpPr/>
            <p:nvPr/>
          </p:nvSpPr>
          <p:spPr>
            <a:xfrm>
              <a:off x="2850550" y="3428725"/>
              <a:ext cx="230175" cy="618400"/>
            </a:xfrm>
            <a:custGeom>
              <a:avLst/>
              <a:gdLst/>
              <a:ahLst/>
              <a:cxnLst/>
              <a:rect l="l" t="t" r="r" b="b"/>
              <a:pathLst>
                <a:path w="9207" h="24736" extrusionOk="0">
                  <a:moveTo>
                    <a:pt x="8740" y="1"/>
                  </a:moveTo>
                  <a:cubicBezTo>
                    <a:pt x="8740" y="1"/>
                    <a:pt x="434" y="1068"/>
                    <a:pt x="300" y="3303"/>
                  </a:cubicBezTo>
                  <a:cubicBezTo>
                    <a:pt x="0" y="7973"/>
                    <a:pt x="3803" y="24418"/>
                    <a:pt x="3803" y="24418"/>
                  </a:cubicBezTo>
                  <a:cubicBezTo>
                    <a:pt x="4655" y="24627"/>
                    <a:pt x="5523" y="24736"/>
                    <a:pt x="6388" y="24736"/>
                  </a:cubicBezTo>
                  <a:cubicBezTo>
                    <a:pt x="7317" y="24736"/>
                    <a:pt x="8242" y="24611"/>
                    <a:pt x="9140" y="24351"/>
                  </a:cubicBezTo>
                  <a:cubicBezTo>
                    <a:pt x="9107" y="19648"/>
                    <a:pt x="9207" y="4404"/>
                    <a:pt x="8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7"/>
            <p:cNvSpPr/>
            <p:nvPr/>
          </p:nvSpPr>
          <p:spPr>
            <a:xfrm>
              <a:off x="2378525" y="3830375"/>
              <a:ext cx="25900" cy="832600"/>
            </a:xfrm>
            <a:custGeom>
              <a:avLst/>
              <a:gdLst/>
              <a:ahLst/>
              <a:cxnLst/>
              <a:rect l="l" t="t" r="r" b="b"/>
              <a:pathLst>
                <a:path w="1036" h="33304" extrusionOk="0">
                  <a:moveTo>
                    <a:pt x="431" y="0"/>
                  </a:moveTo>
                  <a:cubicBezTo>
                    <a:pt x="203" y="0"/>
                    <a:pt x="1" y="185"/>
                    <a:pt x="1" y="447"/>
                  </a:cubicBezTo>
                  <a:lnTo>
                    <a:pt x="1" y="547"/>
                  </a:lnTo>
                  <a:lnTo>
                    <a:pt x="1" y="32803"/>
                  </a:lnTo>
                  <a:cubicBezTo>
                    <a:pt x="1" y="33070"/>
                    <a:pt x="201" y="33303"/>
                    <a:pt x="501" y="33303"/>
                  </a:cubicBezTo>
                  <a:cubicBezTo>
                    <a:pt x="802" y="33303"/>
                    <a:pt x="1002" y="33103"/>
                    <a:pt x="1002" y="32803"/>
                  </a:cubicBezTo>
                  <a:lnTo>
                    <a:pt x="1002" y="547"/>
                  </a:lnTo>
                  <a:cubicBezTo>
                    <a:pt x="1035" y="246"/>
                    <a:pt x="835" y="13"/>
                    <a:pt x="535" y="13"/>
                  </a:cubicBezTo>
                  <a:cubicBezTo>
                    <a:pt x="500" y="4"/>
                    <a:pt x="465" y="0"/>
                    <a:pt x="4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7"/>
            <p:cNvSpPr/>
            <p:nvPr/>
          </p:nvSpPr>
          <p:spPr>
            <a:xfrm>
              <a:off x="1877350" y="3716850"/>
              <a:ext cx="275225" cy="652575"/>
            </a:xfrm>
            <a:custGeom>
              <a:avLst/>
              <a:gdLst/>
              <a:ahLst/>
              <a:cxnLst/>
              <a:rect l="l" t="t" r="r" b="b"/>
              <a:pathLst>
                <a:path w="11009" h="26103" extrusionOk="0">
                  <a:moveTo>
                    <a:pt x="10500" y="0"/>
                  </a:moveTo>
                  <a:cubicBezTo>
                    <a:pt x="10276" y="0"/>
                    <a:pt x="10057" y="125"/>
                    <a:pt x="9974" y="318"/>
                  </a:cubicBezTo>
                  <a:lnTo>
                    <a:pt x="67" y="25402"/>
                  </a:lnTo>
                  <a:cubicBezTo>
                    <a:pt x="0" y="25636"/>
                    <a:pt x="100" y="25936"/>
                    <a:pt x="367" y="26069"/>
                  </a:cubicBezTo>
                  <a:cubicBezTo>
                    <a:pt x="467" y="26103"/>
                    <a:pt x="501" y="26103"/>
                    <a:pt x="567" y="26103"/>
                  </a:cubicBezTo>
                  <a:cubicBezTo>
                    <a:pt x="801" y="26103"/>
                    <a:pt x="968" y="25969"/>
                    <a:pt x="1034" y="25769"/>
                  </a:cubicBezTo>
                  <a:lnTo>
                    <a:pt x="10908" y="718"/>
                  </a:lnTo>
                  <a:cubicBezTo>
                    <a:pt x="11008" y="451"/>
                    <a:pt x="10875" y="151"/>
                    <a:pt x="10641" y="17"/>
                  </a:cubicBezTo>
                  <a:cubicBezTo>
                    <a:pt x="10595" y="6"/>
                    <a:pt x="10547" y="0"/>
                    <a:pt x="10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7"/>
            <p:cNvSpPr/>
            <p:nvPr/>
          </p:nvSpPr>
          <p:spPr>
            <a:xfrm>
              <a:off x="1908200" y="3772300"/>
              <a:ext cx="965725" cy="522075"/>
            </a:xfrm>
            <a:custGeom>
              <a:avLst/>
              <a:gdLst/>
              <a:ahLst/>
              <a:cxnLst/>
              <a:rect l="l" t="t" r="r" b="b"/>
              <a:pathLst>
                <a:path w="38629" h="20883" extrusionOk="0">
                  <a:moveTo>
                    <a:pt x="19314" y="1"/>
                  </a:moveTo>
                  <a:cubicBezTo>
                    <a:pt x="19181" y="1"/>
                    <a:pt x="19081" y="34"/>
                    <a:pt x="18947" y="168"/>
                  </a:cubicBezTo>
                  <a:lnTo>
                    <a:pt x="167" y="20049"/>
                  </a:lnTo>
                  <a:cubicBezTo>
                    <a:pt x="1" y="20249"/>
                    <a:pt x="1" y="20582"/>
                    <a:pt x="201" y="20749"/>
                  </a:cubicBezTo>
                  <a:cubicBezTo>
                    <a:pt x="301" y="20849"/>
                    <a:pt x="434" y="20882"/>
                    <a:pt x="501" y="20882"/>
                  </a:cubicBezTo>
                  <a:cubicBezTo>
                    <a:pt x="634" y="20882"/>
                    <a:pt x="801" y="20849"/>
                    <a:pt x="901" y="20716"/>
                  </a:cubicBezTo>
                  <a:lnTo>
                    <a:pt x="19314" y="1235"/>
                  </a:lnTo>
                  <a:lnTo>
                    <a:pt x="37694" y="20616"/>
                  </a:lnTo>
                  <a:cubicBezTo>
                    <a:pt x="37821" y="20742"/>
                    <a:pt x="37957" y="20800"/>
                    <a:pt x="38093" y="20800"/>
                  </a:cubicBezTo>
                  <a:cubicBezTo>
                    <a:pt x="38207" y="20800"/>
                    <a:pt x="38321" y="20759"/>
                    <a:pt x="38428" y="20682"/>
                  </a:cubicBezTo>
                  <a:cubicBezTo>
                    <a:pt x="38628" y="20449"/>
                    <a:pt x="38628" y="20182"/>
                    <a:pt x="38461" y="19948"/>
                  </a:cubicBezTo>
                  <a:lnTo>
                    <a:pt x="19681" y="168"/>
                  </a:lnTo>
                  <a:cubicBezTo>
                    <a:pt x="19615" y="68"/>
                    <a:pt x="19481" y="1"/>
                    <a:pt x="19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7"/>
            <p:cNvSpPr/>
            <p:nvPr/>
          </p:nvSpPr>
          <p:spPr>
            <a:xfrm>
              <a:off x="2628725" y="3717275"/>
              <a:ext cx="274375" cy="652150"/>
            </a:xfrm>
            <a:custGeom>
              <a:avLst/>
              <a:gdLst/>
              <a:ahLst/>
              <a:cxnLst/>
              <a:rect l="l" t="t" r="r" b="b"/>
              <a:pathLst>
                <a:path w="10975" h="26086" extrusionOk="0">
                  <a:moveTo>
                    <a:pt x="571" y="0"/>
                  </a:moveTo>
                  <a:cubicBezTo>
                    <a:pt x="505" y="0"/>
                    <a:pt x="436" y="11"/>
                    <a:pt x="367" y="34"/>
                  </a:cubicBezTo>
                  <a:cubicBezTo>
                    <a:pt x="134" y="100"/>
                    <a:pt x="0" y="401"/>
                    <a:pt x="100" y="701"/>
                  </a:cubicBezTo>
                  <a:lnTo>
                    <a:pt x="10007" y="25752"/>
                  </a:lnTo>
                  <a:cubicBezTo>
                    <a:pt x="10074" y="25952"/>
                    <a:pt x="10274" y="26086"/>
                    <a:pt x="10474" y="26086"/>
                  </a:cubicBezTo>
                  <a:cubicBezTo>
                    <a:pt x="10741" y="26086"/>
                    <a:pt x="10975" y="25885"/>
                    <a:pt x="10975" y="25585"/>
                  </a:cubicBezTo>
                  <a:cubicBezTo>
                    <a:pt x="10975" y="25485"/>
                    <a:pt x="10975" y="25452"/>
                    <a:pt x="10941" y="25385"/>
                  </a:cubicBezTo>
                  <a:lnTo>
                    <a:pt x="1034" y="301"/>
                  </a:lnTo>
                  <a:cubicBezTo>
                    <a:pt x="983" y="121"/>
                    <a:pt x="793" y="0"/>
                    <a:pt x="5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7"/>
            <p:cNvSpPr/>
            <p:nvPr/>
          </p:nvSpPr>
          <p:spPr>
            <a:xfrm>
              <a:off x="1883175" y="3278300"/>
              <a:ext cx="1021600" cy="585375"/>
            </a:xfrm>
            <a:custGeom>
              <a:avLst/>
              <a:gdLst/>
              <a:ahLst/>
              <a:cxnLst/>
              <a:rect l="l" t="t" r="r" b="b"/>
              <a:pathLst>
                <a:path w="40864" h="23415" extrusionOk="0">
                  <a:moveTo>
                    <a:pt x="23679" y="1"/>
                  </a:moveTo>
                  <a:cubicBezTo>
                    <a:pt x="22100" y="1"/>
                    <a:pt x="20415" y="464"/>
                    <a:pt x="18514" y="1414"/>
                  </a:cubicBezTo>
                  <a:cubicBezTo>
                    <a:pt x="13911" y="3783"/>
                    <a:pt x="1" y="12189"/>
                    <a:pt x="1" y="12189"/>
                  </a:cubicBezTo>
                  <a:cubicBezTo>
                    <a:pt x="1" y="12189"/>
                    <a:pt x="19869" y="23414"/>
                    <a:pt x="24494" y="23414"/>
                  </a:cubicBezTo>
                  <a:cubicBezTo>
                    <a:pt x="24599" y="23414"/>
                    <a:pt x="24696" y="23409"/>
                    <a:pt x="24785" y="23397"/>
                  </a:cubicBezTo>
                  <a:cubicBezTo>
                    <a:pt x="28788" y="22896"/>
                    <a:pt x="38795" y="16392"/>
                    <a:pt x="39529" y="14123"/>
                  </a:cubicBezTo>
                  <a:cubicBezTo>
                    <a:pt x="40296" y="11822"/>
                    <a:pt x="40496" y="11522"/>
                    <a:pt x="40496" y="11522"/>
                  </a:cubicBezTo>
                  <a:cubicBezTo>
                    <a:pt x="40863" y="9487"/>
                    <a:pt x="39195" y="7952"/>
                    <a:pt x="36127" y="5818"/>
                  </a:cubicBezTo>
                  <a:cubicBezTo>
                    <a:pt x="33225" y="3950"/>
                    <a:pt x="30256" y="2248"/>
                    <a:pt x="27120" y="781"/>
                  </a:cubicBezTo>
                  <a:cubicBezTo>
                    <a:pt x="26001" y="264"/>
                    <a:pt x="24870" y="1"/>
                    <a:pt x="236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7"/>
            <p:cNvSpPr/>
            <p:nvPr/>
          </p:nvSpPr>
          <p:spPr>
            <a:xfrm>
              <a:off x="2453600" y="3566325"/>
              <a:ext cx="442825" cy="323600"/>
            </a:xfrm>
            <a:custGeom>
              <a:avLst/>
              <a:gdLst/>
              <a:ahLst/>
              <a:cxnLst/>
              <a:rect l="l" t="t" r="r" b="b"/>
              <a:pathLst>
                <a:path w="17713" h="12944" extrusionOk="0">
                  <a:moveTo>
                    <a:pt x="17713" y="1"/>
                  </a:moveTo>
                  <a:lnTo>
                    <a:pt x="17713" y="1"/>
                  </a:lnTo>
                  <a:cubicBezTo>
                    <a:pt x="17713" y="1"/>
                    <a:pt x="16645" y="2970"/>
                    <a:pt x="11041" y="6605"/>
                  </a:cubicBezTo>
                  <a:cubicBezTo>
                    <a:pt x="7622" y="8824"/>
                    <a:pt x="5066" y="10626"/>
                    <a:pt x="2832" y="10626"/>
                  </a:cubicBezTo>
                  <a:cubicBezTo>
                    <a:pt x="1840" y="10626"/>
                    <a:pt x="912" y="10271"/>
                    <a:pt x="0" y="9441"/>
                  </a:cubicBezTo>
                  <a:lnTo>
                    <a:pt x="0" y="9441"/>
                  </a:lnTo>
                  <a:lnTo>
                    <a:pt x="200" y="12643"/>
                  </a:lnTo>
                  <a:lnTo>
                    <a:pt x="2335" y="12943"/>
                  </a:lnTo>
                  <a:cubicBezTo>
                    <a:pt x="5037" y="12443"/>
                    <a:pt x="7972" y="11042"/>
                    <a:pt x="11975" y="8273"/>
                  </a:cubicBezTo>
                  <a:cubicBezTo>
                    <a:pt x="15978" y="5471"/>
                    <a:pt x="16879" y="4304"/>
                    <a:pt x="17312" y="3270"/>
                  </a:cubicBezTo>
                  <a:cubicBezTo>
                    <a:pt x="17713" y="2202"/>
                    <a:pt x="17713" y="1"/>
                    <a:pt x="177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7"/>
            <p:cNvSpPr/>
            <p:nvPr/>
          </p:nvSpPr>
          <p:spPr>
            <a:xfrm>
              <a:off x="1876500" y="4274325"/>
              <a:ext cx="59250" cy="97600"/>
            </a:xfrm>
            <a:custGeom>
              <a:avLst/>
              <a:gdLst/>
              <a:ahLst/>
              <a:cxnLst/>
              <a:rect l="l" t="t" r="r" b="b"/>
              <a:pathLst>
                <a:path w="2370" h="3904" extrusionOk="0">
                  <a:moveTo>
                    <a:pt x="1269" y="1"/>
                  </a:moveTo>
                  <a:lnTo>
                    <a:pt x="1" y="3470"/>
                  </a:lnTo>
                  <a:lnTo>
                    <a:pt x="1" y="3537"/>
                  </a:lnTo>
                  <a:lnTo>
                    <a:pt x="1" y="3603"/>
                  </a:lnTo>
                  <a:cubicBezTo>
                    <a:pt x="34" y="3670"/>
                    <a:pt x="101" y="3770"/>
                    <a:pt x="201" y="3804"/>
                  </a:cubicBezTo>
                  <a:cubicBezTo>
                    <a:pt x="318" y="3870"/>
                    <a:pt x="451" y="3904"/>
                    <a:pt x="589" y="3904"/>
                  </a:cubicBezTo>
                  <a:cubicBezTo>
                    <a:pt x="726" y="3904"/>
                    <a:pt x="868" y="3870"/>
                    <a:pt x="1002" y="3804"/>
                  </a:cubicBezTo>
                  <a:cubicBezTo>
                    <a:pt x="1068" y="3770"/>
                    <a:pt x="1102" y="3704"/>
                    <a:pt x="1168" y="3637"/>
                  </a:cubicBezTo>
                  <a:lnTo>
                    <a:pt x="1168" y="3603"/>
                  </a:lnTo>
                  <a:lnTo>
                    <a:pt x="2369" y="334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7"/>
            <p:cNvSpPr/>
            <p:nvPr/>
          </p:nvSpPr>
          <p:spPr>
            <a:xfrm>
              <a:off x="2845525" y="4274325"/>
              <a:ext cx="59250" cy="97600"/>
            </a:xfrm>
            <a:custGeom>
              <a:avLst/>
              <a:gdLst/>
              <a:ahLst/>
              <a:cxnLst/>
              <a:rect l="l" t="t" r="r" b="b"/>
              <a:pathLst>
                <a:path w="2370" h="3904" extrusionOk="0">
                  <a:moveTo>
                    <a:pt x="1102" y="1"/>
                  </a:moveTo>
                  <a:lnTo>
                    <a:pt x="1" y="334"/>
                  </a:lnTo>
                  <a:lnTo>
                    <a:pt x="1202" y="3603"/>
                  </a:lnTo>
                  <a:lnTo>
                    <a:pt x="1202" y="3637"/>
                  </a:lnTo>
                  <a:cubicBezTo>
                    <a:pt x="1235" y="3704"/>
                    <a:pt x="1302" y="3770"/>
                    <a:pt x="1369" y="3804"/>
                  </a:cubicBezTo>
                  <a:cubicBezTo>
                    <a:pt x="1502" y="3870"/>
                    <a:pt x="1644" y="3904"/>
                    <a:pt x="1781" y="3904"/>
                  </a:cubicBezTo>
                  <a:cubicBezTo>
                    <a:pt x="1919" y="3904"/>
                    <a:pt x="2052" y="3870"/>
                    <a:pt x="2169" y="3804"/>
                  </a:cubicBezTo>
                  <a:cubicBezTo>
                    <a:pt x="2303" y="3770"/>
                    <a:pt x="2369" y="3670"/>
                    <a:pt x="2369" y="3603"/>
                  </a:cubicBezTo>
                  <a:lnTo>
                    <a:pt x="2369" y="3537"/>
                  </a:lnTo>
                  <a:lnTo>
                    <a:pt x="2369" y="3470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7"/>
            <p:cNvSpPr/>
            <p:nvPr/>
          </p:nvSpPr>
          <p:spPr>
            <a:xfrm>
              <a:off x="2376875" y="4584150"/>
              <a:ext cx="29200" cy="84650"/>
            </a:xfrm>
            <a:custGeom>
              <a:avLst/>
              <a:gdLst/>
              <a:ahLst/>
              <a:cxnLst/>
              <a:rect l="l" t="t" r="r" b="b"/>
              <a:pathLst>
                <a:path w="1168" h="3386" extrusionOk="0">
                  <a:moveTo>
                    <a:pt x="571" y="0"/>
                  </a:moveTo>
                  <a:cubicBezTo>
                    <a:pt x="376" y="0"/>
                    <a:pt x="184" y="50"/>
                    <a:pt x="0" y="150"/>
                  </a:cubicBezTo>
                  <a:lnTo>
                    <a:pt x="0" y="3052"/>
                  </a:lnTo>
                  <a:cubicBezTo>
                    <a:pt x="0" y="3119"/>
                    <a:pt x="67" y="3252"/>
                    <a:pt x="167" y="3286"/>
                  </a:cubicBezTo>
                  <a:cubicBezTo>
                    <a:pt x="284" y="3353"/>
                    <a:pt x="426" y="3386"/>
                    <a:pt x="571" y="3386"/>
                  </a:cubicBezTo>
                  <a:cubicBezTo>
                    <a:pt x="717" y="3386"/>
                    <a:pt x="868" y="3353"/>
                    <a:pt x="1001" y="3286"/>
                  </a:cubicBezTo>
                  <a:cubicBezTo>
                    <a:pt x="1068" y="3252"/>
                    <a:pt x="1168" y="3152"/>
                    <a:pt x="1168" y="3052"/>
                  </a:cubicBezTo>
                  <a:lnTo>
                    <a:pt x="1168" y="150"/>
                  </a:lnTo>
                  <a:cubicBezTo>
                    <a:pt x="968" y="50"/>
                    <a:pt x="767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7"/>
            <p:cNvSpPr/>
            <p:nvPr/>
          </p:nvSpPr>
          <p:spPr>
            <a:xfrm>
              <a:off x="2022450" y="3179350"/>
              <a:ext cx="848125" cy="241900"/>
            </a:xfrm>
            <a:custGeom>
              <a:avLst/>
              <a:gdLst/>
              <a:ahLst/>
              <a:cxnLst/>
              <a:rect l="l" t="t" r="r" b="b"/>
              <a:pathLst>
                <a:path w="33925" h="9676" extrusionOk="0">
                  <a:moveTo>
                    <a:pt x="29605" y="0"/>
                  </a:moveTo>
                  <a:cubicBezTo>
                    <a:pt x="27135" y="0"/>
                    <a:pt x="22959" y="1041"/>
                    <a:pt x="20548" y="1703"/>
                  </a:cubicBezTo>
                  <a:cubicBezTo>
                    <a:pt x="17513" y="2537"/>
                    <a:pt x="0" y="7807"/>
                    <a:pt x="0" y="7807"/>
                  </a:cubicBezTo>
                  <a:cubicBezTo>
                    <a:pt x="0" y="7807"/>
                    <a:pt x="11575" y="9675"/>
                    <a:pt x="18480" y="9675"/>
                  </a:cubicBezTo>
                  <a:cubicBezTo>
                    <a:pt x="25419" y="9675"/>
                    <a:pt x="33891" y="7074"/>
                    <a:pt x="33891" y="7074"/>
                  </a:cubicBezTo>
                  <a:cubicBezTo>
                    <a:pt x="33891" y="7074"/>
                    <a:pt x="33925" y="4805"/>
                    <a:pt x="33891" y="4338"/>
                  </a:cubicBezTo>
                  <a:cubicBezTo>
                    <a:pt x="33725" y="1903"/>
                    <a:pt x="32857" y="1003"/>
                    <a:pt x="31123" y="235"/>
                  </a:cubicBezTo>
                  <a:cubicBezTo>
                    <a:pt x="30772" y="70"/>
                    <a:pt x="30246" y="0"/>
                    <a:pt x="29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7"/>
            <p:cNvSpPr/>
            <p:nvPr/>
          </p:nvSpPr>
          <p:spPr>
            <a:xfrm>
              <a:off x="2022450" y="3179350"/>
              <a:ext cx="848125" cy="241900"/>
            </a:xfrm>
            <a:custGeom>
              <a:avLst/>
              <a:gdLst/>
              <a:ahLst/>
              <a:cxnLst/>
              <a:rect l="l" t="t" r="r" b="b"/>
              <a:pathLst>
                <a:path w="33925" h="9676" extrusionOk="0">
                  <a:moveTo>
                    <a:pt x="29605" y="0"/>
                  </a:moveTo>
                  <a:cubicBezTo>
                    <a:pt x="27135" y="0"/>
                    <a:pt x="22959" y="1041"/>
                    <a:pt x="20548" y="1703"/>
                  </a:cubicBezTo>
                  <a:cubicBezTo>
                    <a:pt x="17513" y="2537"/>
                    <a:pt x="0" y="7807"/>
                    <a:pt x="0" y="7807"/>
                  </a:cubicBezTo>
                  <a:cubicBezTo>
                    <a:pt x="0" y="7807"/>
                    <a:pt x="11575" y="9675"/>
                    <a:pt x="18480" y="9675"/>
                  </a:cubicBezTo>
                  <a:cubicBezTo>
                    <a:pt x="25419" y="9675"/>
                    <a:pt x="33891" y="7074"/>
                    <a:pt x="33891" y="7074"/>
                  </a:cubicBezTo>
                  <a:cubicBezTo>
                    <a:pt x="33891" y="7074"/>
                    <a:pt x="33925" y="4805"/>
                    <a:pt x="33891" y="4338"/>
                  </a:cubicBezTo>
                  <a:cubicBezTo>
                    <a:pt x="33725" y="1903"/>
                    <a:pt x="32857" y="1003"/>
                    <a:pt x="31123" y="235"/>
                  </a:cubicBezTo>
                  <a:cubicBezTo>
                    <a:pt x="30772" y="70"/>
                    <a:pt x="30246" y="0"/>
                    <a:pt x="29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7"/>
            <p:cNvSpPr/>
            <p:nvPr/>
          </p:nvSpPr>
          <p:spPr>
            <a:xfrm>
              <a:off x="1984925" y="3273100"/>
              <a:ext cx="1086625" cy="485700"/>
            </a:xfrm>
            <a:custGeom>
              <a:avLst/>
              <a:gdLst/>
              <a:ahLst/>
              <a:cxnLst/>
              <a:rect l="l" t="t" r="r" b="b"/>
              <a:pathLst>
                <a:path w="43465" h="19428" extrusionOk="0">
                  <a:moveTo>
                    <a:pt x="36180" y="1"/>
                  </a:moveTo>
                  <a:cubicBezTo>
                    <a:pt x="30361" y="1"/>
                    <a:pt x="16912" y="3524"/>
                    <a:pt x="16912" y="3524"/>
                  </a:cubicBezTo>
                  <a:lnTo>
                    <a:pt x="1435" y="1856"/>
                  </a:lnTo>
                  <a:lnTo>
                    <a:pt x="1435" y="1856"/>
                  </a:lnTo>
                  <a:cubicBezTo>
                    <a:pt x="367" y="5625"/>
                    <a:pt x="0" y="9295"/>
                    <a:pt x="2602" y="11996"/>
                  </a:cubicBezTo>
                  <a:cubicBezTo>
                    <a:pt x="4464" y="13890"/>
                    <a:pt x="7684" y="19428"/>
                    <a:pt x="17285" y="19428"/>
                  </a:cubicBezTo>
                  <a:cubicBezTo>
                    <a:pt x="17663" y="19428"/>
                    <a:pt x="18050" y="19419"/>
                    <a:pt x="18447" y="19402"/>
                  </a:cubicBezTo>
                  <a:cubicBezTo>
                    <a:pt x="23217" y="19202"/>
                    <a:pt x="36460" y="9962"/>
                    <a:pt x="36460" y="9962"/>
                  </a:cubicBezTo>
                  <a:cubicBezTo>
                    <a:pt x="36460" y="9962"/>
                    <a:pt x="42931" y="8994"/>
                    <a:pt x="42964" y="7226"/>
                  </a:cubicBezTo>
                  <a:cubicBezTo>
                    <a:pt x="42964" y="6826"/>
                    <a:pt x="43465" y="6693"/>
                    <a:pt x="43398" y="6226"/>
                  </a:cubicBezTo>
                  <a:cubicBezTo>
                    <a:pt x="42698" y="2390"/>
                    <a:pt x="40262" y="221"/>
                    <a:pt x="36893" y="21"/>
                  </a:cubicBezTo>
                  <a:cubicBezTo>
                    <a:pt x="36671" y="7"/>
                    <a:pt x="36432" y="1"/>
                    <a:pt x="36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7"/>
            <p:cNvSpPr/>
            <p:nvPr/>
          </p:nvSpPr>
          <p:spPr>
            <a:xfrm>
              <a:off x="2166725" y="2519750"/>
              <a:ext cx="193500" cy="236850"/>
            </a:xfrm>
            <a:custGeom>
              <a:avLst/>
              <a:gdLst/>
              <a:ahLst/>
              <a:cxnLst/>
              <a:rect l="l" t="t" r="r" b="b"/>
              <a:pathLst>
                <a:path w="7740" h="9474" extrusionOk="0">
                  <a:moveTo>
                    <a:pt x="1635" y="0"/>
                  </a:moveTo>
                  <a:lnTo>
                    <a:pt x="0" y="8506"/>
                  </a:lnTo>
                  <a:lnTo>
                    <a:pt x="6005" y="9474"/>
                  </a:lnTo>
                  <a:lnTo>
                    <a:pt x="7739" y="1735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7"/>
            <p:cNvSpPr/>
            <p:nvPr/>
          </p:nvSpPr>
          <p:spPr>
            <a:xfrm>
              <a:off x="1833250" y="2621350"/>
              <a:ext cx="314325" cy="784925"/>
            </a:xfrm>
            <a:custGeom>
              <a:avLst/>
              <a:gdLst/>
              <a:ahLst/>
              <a:cxnLst/>
              <a:rect l="l" t="t" r="r" b="b"/>
              <a:pathLst>
                <a:path w="12573" h="31397" extrusionOk="0">
                  <a:moveTo>
                    <a:pt x="12279" y="1"/>
                  </a:moveTo>
                  <a:cubicBezTo>
                    <a:pt x="9634" y="1"/>
                    <a:pt x="7782" y="1341"/>
                    <a:pt x="6334" y="5009"/>
                  </a:cubicBezTo>
                  <a:cubicBezTo>
                    <a:pt x="4833" y="8779"/>
                    <a:pt x="197" y="17919"/>
                    <a:pt x="130" y="20521"/>
                  </a:cubicBezTo>
                  <a:cubicBezTo>
                    <a:pt x="1" y="23133"/>
                    <a:pt x="7981" y="30986"/>
                    <a:pt x="8267" y="31381"/>
                  </a:cubicBezTo>
                  <a:lnTo>
                    <a:pt x="8267" y="31381"/>
                  </a:lnTo>
                  <a:cubicBezTo>
                    <a:pt x="8323" y="31093"/>
                    <a:pt x="10971" y="26458"/>
                    <a:pt x="10971" y="26458"/>
                  </a:cubicBezTo>
                  <a:lnTo>
                    <a:pt x="6735" y="20120"/>
                  </a:lnTo>
                  <a:lnTo>
                    <a:pt x="9236" y="13182"/>
                  </a:lnTo>
                  <a:lnTo>
                    <a:pt x="12572" y="6"/>
                  </a:lnTo>
                  <a:cubicBezTo>
                    <a:pt x="12473" y="2"/>
                    <a:pt x="12376" y="1"/>
                    <a:pt x="12279" y="1"/>
                  </a:cubicBezTo>
                  <a:close/>
                  <a:moveTo>
                    <a:pt x="8267" y="31381"/>
                  </a:moveTo>
                  <a:cubicBezTo>
                    <a:pt x="8266" y="31389"/>
                    <a:pt x="8266" y="31394"/>
                    <a:pt x="8269" y="31395"/>
                  </a:cubicBezTo>
                  <a:cubicBezTo>
                    <a:pt x="8271" y="31396"/>
                    <a:pt x="8273" y="31397"/>
                    <a:pt x="8274" y="31397"/>
                  </a:cubicBezTo>
                  <a:cubicBezTo>
                    <a:pt x="8277" y="31397"/>
                    <a:pt x="8275" y="31391"/>
                    <a:pt x="8267" y="313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7"/>
            <p:cNvSpPr/>
            <p:nvPr/>
          </p:nvSpPr>
          <p:spPr>
            <a:xfrm>
              <a:off x="1915700" y="2619775"/>
              <a:ext cx="254375" cy="375325"/>
            </a:xfrm>
            <a:custGeom>
              <a:avLst/>
              <a:gdLst/>
              <a:ahLst/>
              <a:cxnLst/>
              <a:rect l="l" t="t" r="r" b="b"/>
              <a:pathLst>
                <a:path w="10175" h="15013" extrusionOk="0">
                  <a:moveTo>
                    <a:pt x="8538" y="0"/>
                  </a:moveTo>
                  <a:cubicBezTo>
                    <a:pt x="7067" y="0"/>
                    <a:pt x="5630" y="680"/>
                    <a:pt x="4671" y="1837"/>
                  </a:cubicBezTo>
                  <a:cubicBezTo>
                    <a:pt x="2903" y="3905"/>
                    <a:pt x="1" y="11344"/>
                    <a:pt x="1" y="11344"/>
                  </a:cubicBezTo>
                  <a:cubicBezTo>
                    <a:pt x="1" y="11344"/>
                    <a:pt x="1368" y="15013"/>
                    <a:pt x="6005" y="15013"/>
                  </a:cubicBezTo>
                  <a:lnTo>
                    <a:pt x="10175" y="6073"/>
                  </a:lnTo>
                  <a:lnTo>
                    <a:pt x="9341" y="69"/>
                  </a:lnTo>
                  <a:cubicBezTo>
                    <a:pt x="9074" y="23"/>
                    <a:pt x="8805" y="0"/>
                    <a:pt x="85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7"/>
            <p:cNvSpPr/>
            <p:nvPr/>
          </p:nvSpPr>
          <p:spPr>
            <a:xfrm>
              <a:off x="1973250" y="2618825"/>
              <a:ext cx="626300" cy="880425"/>
            </a:xfrm>
            <a:custGeom>
              <a:avLst/>
              <a:gdLst/>
              <a:ahLst/>
              <a:cxnLst/>
              <a:rect l="l" t="t" r="r" b="b"/>
              <a:pathLst>
                <a:path w="25052" h="35217" extrusionOk="0">
                  <a:moveTo>
                    <a:pt x="6468" y="1"/>
                  </a:moveTo>
                  <a:cubicBezTo>
                    <a:pt x="4182" y="1"/>
                    <a:pt x="2673" y="2511"/>
                    <a:pt x="2269" y="4877"/>
                  </a:cubicBezTo>
                  <a:cubicBezTo>
                    <a:pt x="1668" y="8713"/>
                    <a:pt x="2502" y="12049"/>
                    <a:pt x="4370" y="20321"/>
                  </a:cubicBezTo>
                  <a:cubicBezTo>
                    <a:pt x="3136" y="22390"/>
                    <a:pt x="2035" y="24524"/>
                    <a:pt x="1135" y="26793"/>
                  </a:cubicBezTo>
                  <a:cubicBezTo>
                    <a:pt x="668" y="27994"/>
                    <a:pt x="301" y="29228"/>
                    <a:pt x="0" y="30395"/>
                  </a:cubicBezTo>
                  <a:cubicBezTo>
                    <a:pt x="0" y="30395"/>
                    <a:pt x="1068" y="34065"/>
                    <a:pt x="9674" y="35032"/>
                  </a:cubicBezTo>
                  <a:cubicBezTo>
                    <a:pt x="10798" y="35160"/>
                    <a:pt x="11821" y="35217"/>
                    <a:pt x="12750" y="35217"/>
                  </a:cubicBezTo>
                  <a:cubicBezTo>
                    <a:pt x="19790" y="35217"/>
                    <a:pt x="21482" y="31963"/>
                    <a:pt x="21482" y="31963"/>
                  </a:cubicBezTo>
                  <a:cubicBezTo>
                    <a:pt x="21549" y="25859"/>
                    <a:pt x="21683" y="22323"/>
                    <a:pt x="21516" y="18987"/>
                  </a:cubicBezTo>
                  <a:cubicBezTo>
                    <a:pt x="21516" y="18987"/>
                    <a:pt x="25052" y="16519"/>
                    <a:pt x="24351" y="12516"/>
                  </a:cubicBezTo>
                  <a:cubicBezTo>
                    <a:pt x="23651" y="8646"/>
                    <a:pt x="19481" y="2308"/>
                    <a:pt x="18313" y="1875"/>
                  </a:cubicBezTo>
                  <a:cubicBezTo>
                    <a:pt x="18313" y="1875"/>
                    <a:pt x="15545" y="1508"/>
                    <a:pt x="14644" y="1308"/>
                  </a:cubicBezTo>
                  <a:cubicBezTo>
                    <a:pt x="13978" y="1727"/>
                    <a:pt x="13069" y="1900"/>
                    <a:pt x="12155" y="1900"/>
                  </a:cubicBezTo>
                  <a:cubicBezTo>
                    <a:pt x="10231" y="1900"/>
                    <a:pt x="8280" y="1133"/>
                    <a:pt x="8506" y="274"/>
                  </a:cubicBezTo>
                  <a:cubicBezTo>
                    <a:pt x="7873" y="140"/>
                    <a:pt x="7639" y="174"/>
                    <a:pt x="6972" y="40"/>
                  </a:cubicBezTo>
                  <a:cubicBezTo>
                    <a:pt x="6800" y="13"/>
                    <a:pt x="6632" y="1"/>
                    <a:pt x="6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7"/>
            <p:cNvSpPr/>
            <p:nvPr/>
          </p:nvSpPr>
          <p:spPr>
            <a:xfrm>
              <a:off x="2350175" y="2667350"/>
              <a:ext cx="950700" cy="560425"/>
            </a:xfrm>
            <a:custGeom>
              <a:avLst/>
              <a:gdLst/>
              <a:ahLst/>
              <a:cxnLst/>
              <a:rect l="l" t="t" r="r" b="b"/>
              <a:pathLst>
                <a:path w="38028" h="22417" extrusionOk="0">
                  <a:moveTo>
                    <a:pt x="2069" y="1"/>
                  </a:moveTo>
                  <a:lnTo>
                    <a:pt x="2069" y="1"/>
                  </a:lnTo>
                  <a:cubicBezTo>
                    <a:pt x="1" y="7239"/>
                    <a:pt x="5938" y="12643"/>
                    <a:pt x="5938" y="12643"/>
                  </a:cubicBezTo>
                  <a:cubicBezTo>
                    <a:pt x="5938" y="12643"/>
                    <a:pt x="10842" y="17747"/>
                    <a:pt x="13944" y="20015"/>
                  </a:cubicBezTo>
                  <a:cubicBezTo>
                    <a:pt x="15912" y="21449"/>
                    <a:pt x="17080" y="22417"/>
                    <a:pt x="18114" y="22417"/>
                  </a:cubicBezTo>
                  <a:cubicBezTo>
                    <a:pt x="19148" y="22417"/>
                    <a:pt x="20015" y="21883"/>
                    <a:pt x="20849" y="21249"/>
                  </a:cubicBezTo>
                  <a:cubicBezTo>
                    <a:pt x="22850" y="19748"/>
                    <a:pt x="28921" y="13710"/>
                    <a:pt x="29589" y="13010"/>
                  </a:cubicBezTo>
                  <a:cubicBezTo>
                    <a:pt x="30689" y="11809"/>
                    <a:pt x="31924" y="10775"/>
                    <a:pt x="33024" y="9607"/>
                  </a:cubicBezTo>
                  <a:lnTo>
                    <a:pt x="36694" y="5771"/>
                  </a:lnTo>
                  <a:cubicBezTo>
                    <a:pt x="37027" y="5438"/>
                    <a:pt x="37294" y="5104"/>
                    <a:pt x="37528" y="4737"/>
                  </a:cubicBezTo>
                  <a:cubicBezTo>
                    <a:pt x="38028" y="3970"/>
                    <a:pt x="37861" y="3003"/>
                    <a:pt x="37127" y="2469"/>
                  </a:cubicBezTo>
                  <a:cubicBezTo>
                    <a:pt x="36827" y="2269"/>
                    <a:pt x="36460" y="2202"/>
                    <a:pt x="36093" y="2202"/>
                  </a:cubicBezTo>
                  <a:cubicBezTo>
                    <a:pt x="35326" y="2202"/>
                    <a:pt x="34592" y="2402"/>
                    <a:pt x="33925" y="2769"/>
                  </a:cubicBezTo>
                  <a:lnTo>
                    <a:pt x="33491" y="3003"/>
                  </a:lnTo>
                  <a:cubicBezTo>
                    <a:pt x="32691" y="3403"/>
                    <a:pt x="31957" y="3903"/>
                    <a:pt x="31323" y="4570"/>
                  </a:cubicBezTo>
                  <a:cubicBezTo>
                    <a:pt x="31291" y="4602"/>
                    <a:pt x="30718" y="5176"/>
                    <a:pt x="30460" y="5176"/>
                  </a:cubicBezTo>
                  <a:cubicBezTo>
                    <a:pt x="30447" y="5176"/>
                    <a:pt x="30434" y="5174"/>
                    <a:pt x="30423" y="5171"/>
                  </a:cubicBezTo>
                  <a:cubicBezTo>
                    <a:pt x="30322" y="5104"/>
                    <a:pt x="30256" y="5037"/>
                    <a:pt x="30256" y="4937"/>
                  </a:cubicBezTo>
                  <a:cubicBezTo>
                    <a:pt x="30156" y="4604"/>
                    <a:pt x="30623" y="3670"/>
                    <a:pt x="30656" y="3336"/>
                  </a:cubicBezTo>
                  <a:cubicBezTo>
                    <a:pt x="30688" y="3015"/>
                    <a:pt x="30504" y="2601"/>
                    <a:pt x="30192" y="2601"/>
                  </a:cubicBezTo>
                  <a:cubicBezTo>
                    <a:pt x="30180" y="2601"/>
                    <a:pt x="30168" y="2601"/>
                    <a:pt x="30156" y="2602"/>
                  </a:cubicBezTo>
                  <a:cubicBezTo>
                    <a:pt x="30022" y="2669"/>
                    <a:pt x="29956" y="2702"/>
                    <a:pt x="29855" y="2836"/>
                  </a:cubicBezTo>
                  <a:cubicBezTo>
                    <a:pt x="29088" y="3703"/>
                    <a:pt x="28488" y="4737"/>
                    <a:pt x="28188" y="5871"/>
                  </a:cubicBezTo>
                  <a:cubicBezTo>
                    <a:pt x="28021" y="6572"/>
                    <a:pt x="27821" y="7239"/>
                    <a:pt x="27587" y="7906"/>
                  </a:cubicBezTo>
                  <a:cubicBezTo>
                    <a:pt x="27087" y="9007"/>
                    <a:pt x="17980" y="15412"/>
                    <a:pt x="17814" y="15545"/>
                  </a:cubicBezTo>
                  <a:cubicBezTo>
                    <a:pt x="17814" y="15545"/>
                    <a:pt x="12343" y="9040"/>
                    <a:pt x="9274" y="4904"/>
                  </a:cubicBezTo>
                  <a:cubicBezTo>
                    <a:pt x="5938" y="434"/>
                    <a:pt x="4671" y="701"/>
                    <a:pt x="2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7"/>
            <p:cNvSpPr/>
            <p:nvPr/>
          </p:nvSpPr>
          <p:spPr>
            <a:xfrm>
              <a:off x="2347675" y="2659850"/>
              <a:ext cx="377800" cy="435325"/>
            </a:xfrm>
            <a:custGeom>
              <a:avLst/>
              <a:gdLst/>
              <a:ahLst/>
              <a:cxnLst/>
              <a:rect l="l" t="t" r="r" b="b"/>
              <a:pathLst>
                <a:path w="15112" h="17413" extrusionOk="0">
                  <a:moveTo>
                    <a:pt x="1392" y="0"/>
                  </a:moveTo>
                  <a:cubicBezTo>
                    <a:pt x="1376" y="0"/>
                    <a:pt x="1368" y="0"/>
                    <a:pt x="1368" y="0"/>
                  </a:cubicBezTo>
                  <a:cubicBezTo>
                    <a:pt x="1" y="5671"/>
                    <a:pt x="3336" y="10575"/>
                    <a:pt x="3336" y="10575"/>
                  </a:cubicBezTo>
                  <a:lnTo>
                    <a:pt x="9874" y="17413"/>
                  </a:lnTo>
                  <a:cubicBezTo>
                    <a:pt x="15112" y="15145"/>
                    <a:pt x="14745" y="11575"/>
                    <a:pt x="14745" y="11575"/>
                  </a:cubicBezTo>
                  <a:cubicBezTo>
                    <a:pt x="14745" y="11575"/>
                    <a:pt x="6939" y="2035"/>
                    <a:pt x="5772" y="1168"/>
                  </a:cubicBezTo>
                  <a:cubicBezTo>
                    <a:pt x="4318" y="30"/>
                    <a:pt x="1667" y="0"/>
                    <a:pt x="13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7"/>
            <p:cNvSpPr/>
            <p:nvPr/>
          </p:nvSpPr>
          <p:spPr>
            <a:xfrm>
              <a:off x="2041625" y="2120275"/>
              <a:ext cx="502900" cy="427850"/>
            </a:xfrm>
            <a:custGeom>
              <a:avLst/>
              <a:gdLst/>
              <a:ahLst/>
              <a:cxnLst/>
              <a:rect l="l" t="t" r="r" b="b"/>
              <a:pathLst>
                <a:path w="20116" h="17114" extrusionOk="0">
                  <a:moveTo>
                    <a:pt x="10665" y="1"/>
                  </a:moveTo>
                  <a:cubicBezTo>
                    <a:pt x="9695" y="1"/>
                    <a:pt x="8671" y="101"/>
                    <a:pt x="7606" y="301"/>
                  </a:cubicBezTo>
                  <a:cubicBezTo>
                    <a:pt x="5138" y="768"/>
                    <a:pt x="1168" y="3103"/>
                    <a:pt x="501" y="7740"/>
                  </a:cubicBezTo>
                  <a:cubicBezTo>
                    <a:pt x="1" y="11309"/>
                    <a:pt x="9808" y="14645"/>
                    <a:pt x="9407" y="17113"/>
                  </a:cubicBezTo>
                  <a:lnTo>
                    <a:pt x="17947" y="10876"/>
                  </a:lnTo>
                  <a:cubicBezTo>
                    <a:pt x="17947" y="10876"/>
                    <a:pt x="20115" y="7073"/>
                    <a:pt x="18514" y="4104"/>
                  </a:cubicBezTo>
                  <a:cubicBezTo>
                    <a:pt x="17046" y="1352"/>
                    <a:pt x="14220" y="1"/>
                    <a:pt x="10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7"/>
            <p:cNvSpPr/>
            <p:nvPr/>
          </p:nvSpPr>
          <p:spPr>
            <a:xfrm>
              <a:off x="2041625" y="2120275"/>
              <a:ext cx="502900" cy="427850"/>
            </a:xfrm>
            <a:custGeom>
              <a:avLst/>
              <a:gdLst/>
              <a:ahLst/>
              <a:cxnLst/>
              <a:rect l="l" t="t" r="r" b="b"/>
              <a:pathLst>
                <a:path w="20116" h="17114" extrusionOk="0">
                  <a:moveTo>
                    <a:pt x="10665" y="1"/>
                  </a:moveTo>
                  <a:cubicBezTo>
                    <a:pt x="9695" y="1"/>
                    <a:pt x="8671" y="101"/>
                    <a:pt x="7606" y="301"/>
                  </a:cubicBezTo>
                  <a:cubicBezTo>
                    <a:pt x="5138" y="768"/>
                    <a:pt x="1168" y="3103"/>
                    <a:pt x="501" y="7740"/>
                  </a:cubicBezTo>
                  <a:cubicBezTo>
                    <a:pt x="1" y="11309"/>
                    <a:pt x="9808" y="14645"/>
                    <a:pt x="9407" y="17113"/>
                  </a:cubicBezTo>
                  <a:lnTo>
                    <a:pt x="17947" y="10876"/>
                  </a:lnTo>
                  <a:cubicBezTo>
                    <a:pt x="17947" y="10876"/>
                    <a:pt x="20115" y="7073"/>
                    <a:pt x="18514" y="4104"/>
                  </a:cubicBezTo>
                  <a:cubicBezTo>
                    <a:pt x="17046" y="1352"/>
                    <a:pt x="14220" y="1"/>
                    <a:pt x="10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7"/>
            <p:cNvSpPr/>
            <p:nvPr/>
          </p:nvSpPr>
          <p:spPr>
            <a:xfrm>
              <a:off x="2497800" y="2383825"/>
              <a:ext cx="38375" cy="75900"/>
            </a:xfrm>
            <a:custGeom>
              <a:avLst/>
              <a:gdLst/>
              <a:ahLst/>
              <a:cxnLst/>
              <a:rect l="l" t="t" r="r" b="b"/>
              <a:pathLst>
                <a:path w="1535" h="3036" extrusionOk="0">
                  <a:moveTo>
                    <a:pt x="100" y="0"/>
                  </a:moveTo>
                  <a:lnTo>
                    <a:pt x="0" y="3036"/>
                  </a:lnTo>
                  <a:cubicBezTo>
                    <a:pt x="0" y="3036"/>
                    <a:pt x="1101" y="2902"/>
                    <a:pt x="1334" y="2702"/>
                  </a:cubicBezTo>
                  <a:cubicBezTo>
                    <a:pt x="1534" y="2502"/>
                    <a:pt x="100" y="0"/>
                    <a:pt x="1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7"/>
            <p:cNvSpPr/>
            <p:nvPr/>
          </p:nvSpPr>
          <p:spPr>
            <a:xfrm>
              <a:off x="2148375" y="2180725"/>
              <a:ext cx="354450" cy="407125"/>
            </a:xfrm>
            <a:custGeom>
              <a:avLst/>
              <a:gdLst/>
              <a:ahLst/>
              <a:cxnLst/>
              <a:rect l="l" t="t" r="r" b="b"/>
              <a:pathLst>
                <a:path w="14178" h="16285" extrusionOk="0">
                  <a:moveTo>
                    <a:pt x="6681" y="0"/>
                  </a:moveTo>
                  <a:cubicBezTo>
                    <a:pt x="5353" y="0"/>
                    <a:pt x="3838" y="294"/>
                    <a:pt x="2369" y="1152"/>
                  </a:cubicBezTo>
                  <a:cubicBezTo>
                    <a:pt x="0" y="2553"/>
                    <a:pt x="0" y="6823"/>
                    <a:pt x="1568" y="10159"/>
                  </a:cubicBezTo>
                  <a:cubicBezTo>
                    <a:pt x="2902" y="12994"/>
                    <a:pt x="6038" y="15396"/>
                    <a:pt x="7639" y="15996"/>
                  </a:cubicBezTo>
                  <a:cubicBezTo>
                    <a:pt x="8116" y="16184"/>
                    <a:pt x="9246" y="16284"/>
                    <a:pt x="10309" y="16284"/>
                  </a:cubicBezTo>
                  <a:cubicBezTo>
                    <a:pt x="11326" y="16284"/>
                    <a:pt x="12282" y="16192"/>
                    <a:pt x="12543" y="15996"/>
                  </a:cubicBezTo>
                  <a:cubicBezTo>
                    <a:pt x="13310" y="15396"/>
                    <a:pt x="14177" y="13661"/>
                    <a:pt x="14044" y="8391"/>
                  </a:cubicBezTo>
                  <a:cubicBezTo>
                    <a:pt x="13977" y="3287"/>
                    <a:pt x="11709" y="1720"/>
                    <a:pt x="10408" y="886"/>
                  </a:cubicBezTo>
                  <a:cubicBezTo>
                    <a:pt x="9806" y="491"/>
                    <a:pt x="8398" y="0"/>
                    <a:pt x="66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7"/>
            <p:cNvSpPr/>
            <p:nvPr/>
          </p:nvSpPr>
          <p:spPr>
            <a:xfrm>
              <a:off x="1916550" y="2147650"/>
              <a:ext cx="533725" cy="490550"/>
            </a:xfrm>
            <a:custGeom>
              <a:avLst/>
              <a:gdLst/>
              <a:ahLst/>
              <a:cxnLst/>
              <a:rect l="l" t="t" r="r" b="b"/>
              <a:pathLst>
                <a:path w="21349" h="19622" extrusionOk="0">
                  <a:moveTo>
                    <a:pt x="13492" y="1"/>
                  </a:moveTo>
                  <a:cubicBezTo>
                    <a:pt x="12655" y="1"/>
                    <a:pt x="11811" y="91"/>
                    <a:pt x="10975" y="274"/>
                  </a:cubicBezTo>
                  <a:cubicBezTo>
                    <a:pt x="9474" y="607"/>
                    <a:pt x="8106" y="1441"/>
                    <a:pt x="7139" y="2609"/>
                  </a:cubicBezTo>
                  <a:lnTo>
                    <a:pt x="7239" y="1008"/>
                  </a:lnTo>
                  <a:cubicBezTo>
                    <a:pt x="6638" y="1008"/>
                    <a:pt x="6104" y="1475"/>
                    <a:pt x="6104" y="2109"/>
                  </a:cubicBezTo>
                  <a:cubicBezTo>
                    <a:pt x="6104" y="2442"/>
                    <a:pt x="6238" y="2776"/>
                    <a:pt x="6505" y="2976"/>
                  </a:cubicBezTo>
                  <a:lnTo>
                    <a:pt x="5971" y="2976"/>
                  </a:lnTo>
                  <a:cubicBezTo>
                    <a:pt x="2669" y="2976"/>
                    <a:pt x="0" y="5644"/>
                    <a:pt x="0" y="8947"/>
                  </a:cubicBezTo>
                  <a:lnTo>
                    <a:pt x="0" y="19621"/>
                  </a:lnTo>
                  <a:cubicBezTo>
                    <a:pt x="3302" y="19621"/>
                    <a:pt x="5971" y="16952"/>
                    <a:pt x="5971" y="13650"/>
                  </a:cubicBezTo>
                  <a:lnTo>
                    <a:pt x="6171" y="11382"/>
                  </a:lnTo>
                  <a:cubicBezTo>
                    <a:pt x="6471" y="12082"/>
                    <a:pt x="6838" y="12783"/>
                    <a:pt x="7305" y="13350"/>
                  </a:cubicBezTo>
                  <a:cubicBezTo>
                    <a:pt x="9510" y="16231"/>
                    <a:pt x="12073" y="16837"/>
                    <a:pt x="13839" y="16837"/>
                  </a:cubicBezTo>
                  <a:cubicBezTo>
                    <a:pt x="15118" y="16837"/>
                    <a:pt x="15978" y="16519"/>
                    <a:pt x="15978" y="16519"/>
                  </a:cubicBezTo>
                  <a:cubicBezTo>
                    <a:pt x="18313" y="15685"/>
                    <a:pt x="18613" y="13083"/>
                    <a:pt x="18613" y="13083"/>
                  </a:cubicBezTo>
                  <a:lnTo>
                    <a:pt x="18613" y="13083"/>
                  </a:lnTo>
                  <a:cubicBezTo>
                    <a:pt x="18412" y="13145"/>
                    <a:pt x="18204" y="13175"/>
                    <a:pt x="17997" y="13175"/>
                  </a:cubicBezTo>
                  <a:cubicBezTo>
                    <a:pt x="17316" y="13175"/>
                    <a:pt x="16639" y="12853"/>
                    <a:pt x="16178" y="12316"/>
                  </a:cubicBezTo>
                  <a:cubicBezTo>
                    <a:pt x="15011" y="11082"/>
                    <a:pt x="15111" y="8980"/>
                    <a:pt x="16779" y="8580"/>
                  </a:cubicBezTo>
                  <a:cubicBezTo>
                    <a:pt x="16916" y="8548"/>
                    <a:pt x="17049" y="8534"/>
                    <a:pt x="17176" y="8534"/>
                  </a:cubicBezTo>
                  <a:cubicBezTo>
                    <a:pt x="18129" y="8534"/>
                    <a:pt x="18790" y="9361"/>
                    <a:pt x="19114" y="10214"/>
                  </a:cubicBezTo>
                  <a:cubicBezTo>
                    <a:pt x="19180" y="10381"/>
                    <a:pt x="19281" y="10548"/>
                    <a:pt x="19447" y="10581"/>
                  </a:cubicBezTo>
                  <a:cubicBezTo>
                    <a:pt x="19479" y="10595"/>
                    <a:pt x="19511" y="10601"/>
                    <a:pt x="19542" y="10601"/>
                  </a:cubicBezTo>
                  <a:cubicBezTo>
                    <a:pt x="19741" y="10601"/>
                    <a:pt x="19923" y="10349"/>
                    <a:pt x="19981" y="10148"/>
                  </a:cubicBezTo>
                  <a:cubicBezTo>
                    <a:pt x="20682" y="8647"/>
                    <a:pt x="21115" y="7045"/>
                    <a:pt x="21282" y="5411"/>
                  </a:cubicBezTo>
                  <a:cubicBezTo>
                    <a:pt x="21349" y="4777"/>
                    <a:pt x="21282" y="4043"/>
                    <a:pt x="21115" y="3376"/>
                  </a:cubicBezTo>
                  <a:cubicBezTo>
                    <a:pt x="21082" y="3209"/>
                    <a:pt x="21015" y="2809"/>
                    <a:pt x="20848" y="2642"/>
                  </a:cubicBezTo>
                  <a:cubicBezTo>
                    <a:pt x="18766" y="916"/>
                    <a:pt x="16162" y="1"/>
                    <a:pt x="134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7"/>
            <p:cNvSpPr/>
            <p:nvPr/>
          </p:nvSpPr>
          <p:spPr>
            <a:xfrm>
              <a:off x="1916550" y="2147650"/>
              <a:ext cx="533725" cy="490550"/>
            </a:xfrm>
            <a:custGeom>
              <a:avLst/>
              <a:gdLst/>
              <a:ahLst/>
              <a:cxnLst/>
              <a:rect l="l" t="t" r="r" b="b"/>
              <a:pathLst>
                <a:path w="21349" h="19622" extrusionOk="0">
                  <a:moveTo>
                    <a:pt x="13492" y="1"/>
                  </a:moveTo>
                  <a:cubicBezTo>
                    <a:pt x="12655" y="1"/>
                    <a:pt x="11811" y="91"/>
                    <a:pt x="10975" y="274"/>
                  </a:cubicBezTo>
                  <a:cubicBezTo>
                    <a:pt x="9474" y="607"/>
                    <a:pt x="8106" y="1441"/>
                    <a:pt x="7139" y="2609"/>
                  </a:cubicBezTo>
                  <a:lnTo>
                    <a:pt x="7239" y="1008"/>
                  </a:lnTo>
                  <a:cubicBezTo>
                    <a:pt x="6638" y="1008"/>
                    <a:pt x="6104" y="1475"/>
                    <a:pt x="6104" y="2109"/>
                  </a:cubicBezTo>
                  <a:cubicBezTo>
                    <a:pt x="6104" y="2442"/>
                    <a:pt x="6238" y="2776"/>
                    <a:pt x="6505" y="2976"/>
                  </a:cubicBezTo>
                  <a:lnTo>
                    <a:pt x="5971" y="2976"/>
                  </a:lnTo>
                  <a:cubicBezTo>
                    <a:pt x="2669" y="2976"/>
                    <a:pt x="0" y="5644"/>
                    <a:pt x="0" y="8947"/>
                  </a:cubicBezTo>
                  <a:lnTo>
                    <a:pt x="0" y="19621"/>
                  </a:lnTo>
                  <a:cubicBezTo>
                    <a:pt x="3302" y="19621"/>
                    <a:pt x="5971" y="16952"/>
                    <a:pt x="5971" y="13650"/>
                  </a:cubicBezTo>
                  <a:lnTo>
                    <a:pt x="6171" y="11382"/>
                  </a:lnTo>
                  <a:cubicBezTo>
                    <a:pt x="6471" y="12082"/>
                    <a:pt x="6838" y="12783"/>
                    <a:pt x="7305" y="13350"/>
                  </a:cubicBezTo>
                  <a:cubicBezTo>
                    <a:pt x="9510" y="16231"/>
                    <a:pt x="12073" y="16837"/>
                    <a:pt x="13839" y="16837"/>
                  </a:cubicBezTo>
                  <a:cubicBezTo>
                    <a:pt x="15118" y="16837"/>
                    <a:pt x="15978" y="16519"/>
                    <a:pt x="15978" y="16519"/>
                  </a:cubicBezTo>
                  <a:cubicBezTo>
                    <a:pt x="18313" y="15685"/>
                    <a:pt x="18613" y="13083"/>
                    <a:pt x="18613" y="13083"/>
                  </a:cubicBezTo>
                  <a:lnTo>
                    <a:pt x="18613" y="13083"/>
                  </a:lnTo>
                  <a:cubicBezTo>
                    <a:pt x="18412" y="13145"/>
                    <a:pt x="18204" y="13175"/>
                    <a:pt x="17997" y="13175"/>
                  </a:cubicBezTo>
                  <a:cubicBezTo>
                    <a:pt x="17316" y="13175"/>
                    <a:pt x="16639" y="12853"/>
                    <a:pt x="16178" y="12316"/>
                  </a:cubicBezTo>
                  <a:cubicBezTo>
                    <a:pt x="15011" y="11082"/>
                    <a:pt x="15111" y="8980"/>
                    <a:pt x="16779" y="8580"/>
                  </a:cubicBezTo>
                  <a:cubicBezTo>
                    <a:pt x="16916" y="8548"/>
                    <a:pt x="17049" y="8534"/>
                    <a:pt x="17176" y="8534"/>
                  </a:cubicBezTo>
                  <a:cubicBezTo>
                    <a:pt x="18129" y="8534"/>
                    <a:pt x="18790" y="9361"/>
                    <a:pt x="19114" y="10214"/>
                  </a:cubicBezTo>
                  <a:cubicBezTo>
                    <a:pt x="19180" y="10381"/>
                    <a:pt x="19281" y="10548"/>
                    <a:pt x="19447" y="10581"/>
                  </a:cubicBezTo>
                  <a:cubicBezTo>
                    <a:pt x="19479" y="10595"/>
                    <a:pt x="19511" y="10601"/>
                    <a:pt x="19542" y="10601"/>
                  </a:cubicBezTo>
                  <a:cubicBezTo>
                    <a:pt x="19741" y="10601"/>
                    <a:pt x="19923" y="10349"/>
                    <a:pt x="19981" y="10148"/>
                  </a:cubicBezTo>
                  <a:cubicBezTo>
                    <a:pt x="20682" y="8647"/>
                    <a:pt x="21115" y="7045"/>
                    <a:pt x="21282" y="5411"/>
                  </a:cubicBezTo>
                  <a:cubicBezTo>
                    <a:pt x="21349" y="4777"/>
                    <a:pt x="21282" y="4043"/>
                    <a:pt x="21115" y="3376"/>
                  </a:cubicBezTo>
                  <a:cubicBezTo>
                    <a:pt x="21082" y="3209"/>
                    <a:pt x="21015" y="2809"/>
                    <a:pt x="20848" y="2642"/>
                  </a:cubicBezTo>
                  <a:cubicBezTo>
                    <a:pt x="18766" y="916"/>
                    <a:pt x="16162" y="1"/>
                    <a:pt x="1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7"/>
            <p:cNvSpPr/>
            <p:nvPr/>
          </p:nvSpPr>
          <p:spPr>
            <a:xfrm>
              <a:off x="1810625" y="2984100"/>
              <a:ext cx="647150" cy="898325"/>
            </a:xfrm>
            <a:custGeom>
              <a:avLst/>
              <a:gdLst/>
              <a:ahLst/>
              <a:cxnLst/>
              <a:rect l="l" t="t" r="r" b="b"/>
              <a:pathLst>
                <a:path w="25886" h="35933" extrusionOk="0">
                  <a:moveTo>
                    <a:pt x="3245" y="0"/>
                  </a:moveTo>
                  <a:cubicBezTo>
                    <a:pt x="2669" y="0"/>
                    <a:pt x="2138" y="145"/>
                    <a:pt x="1702" y="507"/>
                  </a:cubicBezTo>
                  <a:lnTo>
                    <a:pt x="334" y="1674"/>
                  </a:lnTo>
                  <a:lnTo>
                    <a:pt x="868" y="1741"/>
                  </a:lnTo>
                  <a:cubicBezTo>
                    <a:pt x="668" y="2275"/>
                    <a:pt x="534" y="2842"/>
                    <a:pt x="501" y="3375"/>
                  </a:cubicBezTo>
                  <a:cubicBezTo>
                    <a:pt x="1" y="8246"/>
                    <a:pt x="1502" y="19520"/>
                    <a:pt x="3637" y="23423"/>
                  </a:cubicBezTo>
                  <a:cubicBezTo>
                    <a:pt x="5738" y="27359"/>
                    <a:pt x="11376" y="29861"/>
                    <a:pt x="18814" y="32930"/>
                  </a:cubicBezTo>
                  <a:cubicBezTo>
                    <a:pt x="22850" y="34598"/>
                    <a:pt x="24185" y="35865"/>
                    <a:pt x="25886" y="35932"/>
                  </a:cubicBezTo>
                  <a:lnTo>
                    <a:pt x="25719" y="32663"/>
                  </a:lnTo>
                  <a:cubicBezTo>
                    <a:pt x="22550" y="29227"/>
                    <a:pt x="21049" y="22856"/>
                    <a:pt x="18814" y="15818"/>
                  </a:cubicBezTo>
                  <a:cubicBezTo>
                    <a:pt x="15812" y="6544"/>
                    <a:pt x="11976" y="3942"/>
                    <a:pt x="7072" y="1274"/>
                  </a:cubicBezTo>
                  <a:cubicBezTo>
                    <a:pt x="5914" y="660"/>
                    <a:pt x="4476" y="0"/>
                    <a:pt x="3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7"/>
            <p:cNvSpPr/>
            <p:nvPr/>
          </p:nvSpPr>
          <p:spPr>
            <a:xfrm>
              <a:off x="1777275" y="3014775"/>
              <a:ext cx="734725" cy="878975"/>
            </a:xfrm>
            <a:custGeom>
              <a:avLst/>
              <a:gdLst/>
              <a:ahLst/>
              <a:cxnLst/>
              <a:rect l="l" t="t" r="r" b="b"/>
              <a:pathLst>
                <a:path w="29389" h="35159" extrusionOk="0">
                  <a:moveTo>
                    <a:pt x="3200" y="1"/>
                  </a:moveTo>
                  <a:cubicBezTo>
                    <a:pt x="1859" y="1"/>
                    <a:pt x="762" y="807"/>
                    <a:pt x="501" y="3349"/>
                  </a:cubicBezTo>
                  <a:cubicBezTo>
                    <a:pt x="0" y="8219"/>
                    <a:pt x="1468" y="19527"/>
                    <a:pt x="3636" y="23397"/>
                  </a:cubicBezTo>
                  <a:cubicBezTo>
                    <a:pt x="4003" y="24097"/>
                    <a:pt x="6505" y="25999"/>
                    <a:pt x="10575" y="28267"/>
                  </a:cubicBezTo>
                  <a:cubicBezTo>
                    <a:pt x="12676" y="29435"/>
                    <a:pt x="15845" y="31503"/>
                    <a:pt x="18480" y="32570"/>
                  </a:cubicBezTo>
                  <a:cubicBezTo>
                    <a:pt x="23599" y="34746"/>
                    <a:pt x="26568" y="35158"/>
                    <a:pt x="28082" y="35158"/>
                  </a:cubicBezTo>
                  <a:cubicBezTo>
                    <a:pt x="29005" y="35158"/>
                    <a:pt x="29388" y="35005"/>
                    <a:pt x="29388" y="35005"/>
                  </a:cubicBezTo>
                  <a:cubicBezTo>
                    <a:pt x="23417" y="33404"/>
                    <a:pt x="21749" y="25165"/>
                    <a:pt x="18747" y="15858"/>
                  </a:cubicBezTo>
                  <a:cubicBezTo>
                    <a:pt x="15745" y="6552"/>
                    <a:pt x="11909" y="3983"/>
                    <a:pt x="7039" y="1314"/>
                  </a:cubicBezTo>
                  <a:cubicBezTo>
                    <a:pt x="5859" y="677"/>
                    <a:pt x="4428" y="1"/>
                    <a:pt x="3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7"/>
            <p:cNvSpPr/>
            <p:nvPr/>
          </p:nvSpPr>
          <p:spPr>
            <a:xfrm>
              <a:off x="3125725" y="1443150"/>
              <a:ext cx="672825" cy="401250"/>
            </a:xfrm>
            <a:custGeom>
              <a:avLst/>
              <a:gdLst/>
              <a:ahLst/>
              <a:cxnLst/>
              <a:rect l="l" t="t" r="r" b="b"/>
              <a:pathLst>
                <a:path w="26913" h="16050" extrusionOk="0">
                  <a:moveTo>
                    <a:pt x="4271" y="0"/>
                  </a:moveTo>
                  <a:cubicBezTo>
                    <a:pt x="3604" y="2035"/>
                    <a:pt x="2002" y="3669"/>
                    <a:pt x="1" y="4437"/>
                  </a:cubicBezTo>
                  <a:cubicBezTo>
                    <a:pt x="1969" y="7205"/>
                    <a:pt x="3804" y="9640"/>
                    <a:pt x="4304" y="9941"/>
                  </a:cubicBezTo>
                  <a:cubicBezTo>
                    <a:pt x="6772" y="11275"/>
                    <a:pt x="8674" y="11875"/>
                    <a:pt x="12510" y="13510"/>
                  </a:cubicBezTo>
                  <a:cubicBezTo>
                    <a:pt x="14144" y="14177"/>
                    <a:pt x="16012" y="14844"/>
                    <a:pt x="17347" y="15244"/>
                  </a:cubicBezTo>
                  <a:cubicBezTo>
                    <a:pt x="19140" y="15799"/>
                    <a:pt x="20539" y="16050"/>
                    <a:pt x="21650" y="16050"/>
                  </a:cubicBezTo>
                  <a:cubicBezTo>
                    <a:pt x="23412" y="16050"/>
                    <a:pt x="24449" y="15420"/>
                    <a:pt x="25186" y="14377"/>
                  </a:cubicBezTo>
                  <a:cubicBezTo>
                    <a:pt x="26912" y="11966"/>
                    <a:pt x="26274" y="11175"/>
                    <a:pt x="24268" y="11175"/>
                  </a:cubicBezTo>
                  <a:cubicBezTo>
                    <a:pt x="24026" y="11175"/>
                    <a:pt x="23764" y="11187"/>
                    <a:pt x="23484" y="11208"/>
                  </a:cubicBezTo>
                  <a:cubicBezTo>
                    <a:pt x="23226" y="11230"/>
                    <a:pt x="22969" y="11241"/>
                    <a:pt x="22715" y="11241"/>
                  </a:cubicBezTo>
                  <a:cubicBezTo>
                    <a:pt x="21818" y="11241"/>
                    <a:pt x="20947" y="11108"/>
                    <a:pt x="20115" y="10875"/>
                  </a:cubicBezTo>
                  <a:cubicBezTo>
                    <a:pt x="20716" y="10708"/>
                    <a:pt x="21283" y="10441"/>
                    <a:pt x="21817" y="10107"/>
                  </a:cubicBezTo>
                  <a:cubicBezTo>
                    <a:pt x="22317" y="9774"/>
                    <a:pt x="22484" y="9140"/>
                    <a:pt x="22217" y="8606"/>
                  </a:cubicBezTo>
                  <a:cubicBezTo>
                    <a:pt x="22180" y="8555"/>
                    <a:pt x="22131" y="8534"/>
                    <a:pt x="22065" y="8534"/>
                  </a:cubicBezTo>
                  <a:cubicBezTo>
                    <a:pt x="21832" y="8534"/>
                    <a:pt x="21396" y="8795"/>
                    <a:pt x="20616" y="8873"/>
                  </a:cubicBezTo>
                  <a:cubicBezTo>
                    <a:pt x="19348" y="9040"/>
                    <a:pt x="18481" y="9007"/>
                    <a:pt x="17180" y="9507"/>
                  </a:cubicBezTo>
                  <a:cubicBezTo>
                    <a:pt x="16918" y="9612"/>
                    <a:pt x="16657" y="9662"/>
                    <a:pt x="16395" y="9662"/>
                  </a:cubicBezTo>
                  <a:cubicBezTo>
                    <a:pt x="16156" y="9662"/>
                    <a:pt x="15918" y="9620"/>
                    <a:pt x="15679" y="9540"/>
                  </a:cubicBezTo>
                  <a:cubicBezTo>
                    <a:pt x="12977" y="8573"/>
                    <a:pt x="8574" y="5838"/>
                    <a:pt x="7940" y="5371"/>
                  </a:cubicBezTo>
                  <a:lnTo>
                    <a:pt x="42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67"/>
            <p:cNvSpPr/>
            <p:nvPr/>
          </p:nvSpPr>
          <p:spPr>
            <a:xfrm>
              <a:off x="4055575" y="1562400"/>
              <a:ext cx="495375" cy="393000"/>
            </a:xfrm>
            <a:custGeom>
              <a:avLst/>
              <a:gdLst/>
              <a:ahLst/>
              <a:cxnLst/>
              <a:rect l="l" t="t" r="r" b="b"/>
              <a:pathLst>
                <a:path w="19815" h="15720" extrusionOk="0">
                  <a:moveTo>
                    <a:pt x="16879" y="0"/>
                  </a:moveTo>
                  <a:cubicBezTo>
                    <a:pt x="15144" y="868"/>
                    <a:pt x="13443" y="1768"/>
                    <a:pt x="11675" y="2669"/>
                  </a:cubicBezTo>
                  <a:cubicBezTo>
                    <a:pt x="9941" y="3536"/>
                    <a:pt x="8206" y="4437"/>
                    <a:pt x="6505" y="5337"/>
                  </a:cubicBezTo>
                  <a:cubicBezTo>
                    <a:pt x="5004" y="6105"/>
                    <a:pt x="3269" y="6705"/>
                    <a:pt x="2102" y="8006"/>
                  </a:cubicBezTo>
                  <a:cubicBezTo>
                    <a:pt x="1334" y="8706"/>
                    <a:pt x="767" y="9540"/>
                    <a:pt x="334" y="10441"/>
                  </a:cubicBezTo>
                  <a:cubicBezTo>
                    <a:pt x="0" y="11375"/>
                    <a:pt x="67" y="12376"/>
                    <a:pt x="434" y="13276"/>
                  </a:cubicBezTo>
                  <a:cubicBezTo>
                    <a:pt x="801" y="14210"/>
                    <a:pt x="1435" y="14944"/>
                    <a:pt x="2268" y="15445"/>
                  </a:cubicBezTo>
                  <a:cubicBezTo>
                    <a:pt x="2493" y="15641"/>
                    <a:pt x="2765" y="15720"/>
                    <a:pt x="3044" y="15720"/>
                  </a:cubicBezTo>
                  <a:cubicBezTo>
                    <a:pt x="3097" y="15720"/>
                    <a:pt x="3150" y="15717"/>
                    <a:pt x="3202" y="15712"/>
                  </a:cubicBezTo>
                  <a:cubicBezTo>
                    <a:pt x="3303" y="15712"/>
                    <a:pt x="3336" y="15678"/>
                    <a:pt x="3369" y="15578"/>
                  </a:cubicBezTo>
                  <a:cubicBezTo>
                    <a:pt x="3436" y="15511"/>
                    <a:pt x="3469" y="15411"/>
                    <a:pt x="3436" y="15345"/>
                  </a:cubicBezTo>
                  <a:cubicBezTo>
                    <a:pt x="3469" y="14677"/>
                    <a:pt x="3436" y="14010"/>
                    <a:pt x="3436" y="13343"/>
                  </a:cubicBezTo>
                  <a:cubicBezTo>
                    <a:pt x="3436" y="12762"/>
                    <a:pt x="3467" y="11304"/>
                    <a:pt x="4227" y="11304"/>
                  </a:cubicBezTo>
                  <a:cubicBezTo>
                    <a:pt x="4252" y="11304"/>
                    <a:pt x="4277" y="11305"/>
                    <a:pt x="4303" y="11308"/>
                  </a:cubicBezTo>
                  <a:lnTo>
                    <a:pt x="6238" y="10541"/>
                  </a:lnTo>
                  <a:cubicBezTo>
                    <a:pt x="6271" y="9640"/>
                    <a:pt x="6672" y="9741"/>
                    <a:pt x="7405" y="9474"/>
                  </a:cubicBezTo>
                  <a:lnTo>
                    <a:pt x="8773" y="9040"/>
                  </a:lnTo>
                  <a:cubicBezTo>
                    <a:pt x="10007" y="8606"/>
                    <a:pt x="11275" y="8239"/>
                    <a:pt x="12476" y="7806"/>
                  </a:cubicBezTo>
                  <a:cubicBezTo>
                    <a:pt x="14077" y="7272"/>
                    <a:pt x="15645" y="6738"/>
                    <a:pt x="17246" y="6138"/>
                  </a:cubicBezTo>
                  <a:cubicBezTo>
                    <a:pt x="18013" y="5871"/>
                    <a:pt x="19147" y="5604"/>
                    <a:pt x="19814" y="5037"/>
                  </a:cubicBezTo>
                  <a:lnTo>
                    <a:pt x="168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7"/>
            <p:cNvSpPr/>
            <p:nvPr/>
          </p:nvSpPr>
          <p:spPr>
            <a:xfrm>
              <a:off x="4150625" y="1967675"/>
              <a:ext cx="50075" cy="75925"/>
            </a:xfrm>
            <a:custGeom>
              <a:avLst/>
              <a:gdLst/>
              <a:ahLst/>
              <a:cxnLst/>
              <a:rect l="l" t="t" r="r" b="b"/>
              <a:pathLst>
                <a:path w="2003" h="3037" extrusionOk="0">
                  <a:moveTo>
                    <a:pt x="2002" y="1"/>
                  </a:moveTo>
                  <a:lnTo>
                    <a:pt x="1" y="568"/>
                  </a:lnTo>
                  <a:lnTo>
                    <a:pt x="1702" y="3003"/>
                  </a:lnTo>
                  <a:cubicBezTo>
                    <a:pt x="1769" y="3036"/>
                    <a:pt x="1802" y="3036"/>
                    <a:pt x="1836" y="3036"/>
                  </a:cubicBezTo>
                  <a:cubicBezTo>
                    <a:pt x="1869" y="3036"/>
                    <a:pt x="1869" y="3003"/>
                    <a:pt x="1869" y="2970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7"/>
            <p:cNvSpPr/>
            <p:nvPr/>
          </p:nvSpPr>
          <p:spPr>
            <a:xfrm>
              <a:off x="4173975" y="1967675"/>
              <a:ext cx="25875" cy="74250"/>
            </a:xfrm>
            <a:custGeom>
              <a:avLst/>
              <a:gdLst/>
              <a:ahLst/>
              <a:cxnLst/>
              <a:rect l="l" t="t" r="r" b="b"/>
              <a:pathLst>
                <a:path w="1035" h="2970" extrusionOk="0">
                  <a:moveTo>
                    <a:pt x="1035" y="1"/>
                  </a:moveTo>
                  <a:lnTo>
                    <a:pt x="1" y="334"/>
                  </a:lnTo>
                  <a:lnTo>
                    <a:pt x="68" y="668"/>
                  </a:lnTo>
                  <a:lnTo>
                    <a:pt x="768" y="2970"/>
                  </a:lnTo>
                  <a:lnTo>
                    <a:pt x="902" y="2970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7"/>
            <p:cNvSpPr/>
            <p:nvPr/>
          </p:nvSpPr>
          <p:spPr>
            <a:xfrm>
              <a:off x="4184000" y="2026050"/>
              <a:ext cx="13350" cy="17550"/>
            </a:xfrm>
            <a:custGeom>
              <a:avLst/>
              <a:gdLst/>
              <a:ahLst/>
              <a:cxnLst/>
              <a:rect l="l" t="t" r="r" b="b"/>
              <a:pathLst>
                <a:path w="534" h="702" extrusionOk="0">
                  <a:moveTo>
                    <a:pt x="534" y="1"/>
                  </a:moveTo>
                  <a:lnTo>
                    <a:pt x="501" y="34"/>
                  </a:lnTo>
                  <a:cubicBezTo>
                    <a:pt x="390" y="145"/>
                    <a:pt x="234" y="210"/>
                    <a:pt x="88" y="210"/>
                  </a:cubicBezTo>
                  <a:cubicBezTo>
                    <a:pt x="58" y="210"/>
                    <a:pt x="29" y="207"/>
                    <a:pt x="0" y="201"/>
                  </a:cubicBezTo>
                  <a:lnTo>
                    <a:pt x="0" y="201"/>
                  </a:lnTo>
                  <a:lnTo>
                    <a:pt x="334" y="668"/>
                  </a:lnTo>
                  <a:cubicBezTo>
                    <a:pt x="367" y="701"/>
                    <a:pt x="367" y="701"/>
                    <a:pt x="434" y="701"/>
                  </a:cubicBezTo>
                  <a:cubicBezTo>
                    <a:pt x="467" y="701"/>
                    <a:pt x="501" y="668"/>
                    <a:pt x="501" y="635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7"/>
            <p:cNvSpPr/>
            <p:nvPr/>
          </p:nvSpPr>
          <p:spPr>
            <a:xfrm>
              <a:off x="4063075" y="1668300"/>
              <a:ext cx="136775" cy="318550"/>
            </a:xfrm>
            <a:custGeom>
              <a:avLst/>
              <a:gdLst/>
              <a:ahLst/>
              <a:cxnLst/>
              <a:rect l="l" t="t" r="r" b="b"/>
              <a:pathLst>
                <a:path w="5471" h="12742" extrusionOk="0">
                  <a:moveTo>
                    <a:pt x="1968" y="1"/>
                  </a:moveTo>
                  <a:lnTo>
                    <a:pt x="1973" y="15"/>
                  </a:lnTo>
                  <a:lnTo>
                    <a:pt x="1973" y="15"/>
                  </a:lnTo>
                  <a:cubicBezTo>
                    <a:pt x="1972" y="10"/>
                    <a:pt x="1970" y="6"/>
                    <a:pt x="1968" y="1"/>
                  </a:cubicBezTo>
                  <a:close/>
                  <a:moveTo>
                    <a:pt x="1973" y="15"/>
                  </a:moveTo>
                  <a:cubicBezTo>
                    <a:pt x="2033" y="301"/>
                    <a:pt x="887" y="716"/>
                    <a:pt x="312" y="716"/>
                  </a:cubicBezTo>
                  <a:cubicBezTo>
                    <a:pt x="147" y="716"/>
                    <a:pt x="30" y="682"/>
                    <a:pt x="0" y="601"/>
                  </a:cubicBezTo>
                  <a:lnTo>
                    <a:pt x="0" y="601"/>
                  </a:lnTo>
                  <a:lnTo>
                    <a:pt x="167" y="1168"/>
                  </a:lnTo>
                  <a:lnTo>
                    <a:pt x="3503" y="12543"/>
                  </a:lnTo>
                  <a:cubicBezTo>
                    <a:pt x="3707" y="12673"/>
                    <a:pt x="3943" y="12741"/>
                    <a:pt x="4187" y="12741"/>
                  </a:cubicBezTo>
                  <a:cubicBezTo>
                    <a:pt x="4380" y="12741"/>
                    <a:pt x="4579" y="12698"/>
                    <a:pt x="4770" y="12610"/>
                  </a:cubicBezTo>
                  <a:cubicBezTo>
                    <a:pt x="5037" y="12510"/>
                    <a:pt x="5304" y="12276"/>
                    <a:pt x="5471" y="11976"/>
                  </a:cubicBezTo>
                  <a:lnTo>
                    <a:pt x="2135" y="601"/>
                  </a:lnTo>
                  <a:lnTo>
                    <a:pt x="2035" y="234"/>
                  </a:lnTo>
                  <a:lnTo>
                    <a:pt x="1973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7"/>
            <p:cNvSpPr/>
            <p:nvPr/>
          </p:nvSpPr>
          <p:spPr>
            <a:xfrm>
              <a:off x="4085600" y="1668300"/>
              <a:ext cx="114250" cy="316925"/>
            </a:xfrm>
            <a:custGeom>
              <a:avLst/>
              <a:gdLst/>
              <a:ahLst/>
              <a:cxnLst/>
              <a:rect l="l" t="t" r="r" b="b"/>
              <a:pathLst>
                <a:path w="4570" h="12677" extrusionOk="0">
                  <a:moveTo>
                    <a:pt x="1067" y="1"/>
                  </a:moveTo>
                  <a:lnTo>
                    <a:pt x="1070" y="9"/>
                  </a:lnTo>
                  <a:lnTo>
                    <a:pt x="1070" y="9"/>
                  </a:lnTo>
                  <a:cubicBezTo>
                    <a:pt x="1069" y="6"/>
                    <a:pt x="1068" y="4"/>
                    <a:pt x="1067" y="1"/>
                  </a:cubicBezTo>
                  <a:close/>
                  <a:moveTo>
                    <a:pt x="1070" y="9"/>
                  </a:moveTo>
                  <a:cubicBezTo>
                    <a:pt x="1118" y="209"/>
                    <a:pt x="559" y="503"/>
                    <a:pt x="0" y="634"/>
                  </a:cubicBezTo>
                  <a:cubicBezTo>
                    <a:pt x="0" y="668"/>
                    <a:pt x="0" y="668"/>
                    <a:pt x="67" y="668"/>
                  </a:cubicBezTo>
                  <a:lnTo>
                    <a:pt x="3636" y="12676"/>
                  </a:lnTo>
                  <a:cubicBezTo>
                    <a:pt x="4003" y="12610"/>
                    <a:pt x="4370" y="12343"/>
                    <a:pt x="4570" y="11976"/>
                  </a:cubicBezTo>
                  <a:lnTo>
                    <a:pt x="1234" y="601"/>
                  </a:lnTo>
                  <a:lnTo>
                    <a:pt x="1134" y="234"/>
                  </a:lnTo>
                  <a:lnTo>
                    <a:pt x="1070" y="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67"/>
            <p:cNvSpPr/>
            <p:nvPr/>
          </p:nvSpPr>
          <p:spPr>
            <a:xfrm>
              <a:off x="4070575" y="1693325"/>
              <a:ext cx="54225" cy="32575"/>
            </a:xfrm>
            <a:custGeom>
              <a:avLst/>
              <a:gdLst/>
              <a:ahLst/>
              <a:cxnLst/>
              <a:rect l="l" t="t" r="r" b="b"/>
              <a:pathLst>
                <a:path w="2169" h="1303" extrusionOk="0">
                  <a:moveTo>
                    <a:pt x="1969" y="0"/>
                  </a:moveTo>
                  <a:lnTo>
                    <a:pt x="1969" y="0"/>
                  </a:lnTo>
                  <a:cubicBezTo>
                    <a:pt x="2002" y="200"/>
                    <a:pt x="1668" y="434"/>
                    <a:pt x="1268" y="534"/>
                  </a:cubicBezTo>
                  <a:cubicBezTo>
                    <a:pt x="989" y="664"/>
                    <a:pt x="648" y="732"/>
                    <a:pt x="389" y="732"/>
                  </a:cubicBezTo>
                  <a:cubicBezTo>
                    <a:pt x="184" y="732"/>
                    <a:pt x="30" y="689"/>
                    <a:pt x="1" y="601"/>
                  </a:cubicBezTo>
                  <a:lnTo>
                    <a:pt x="1" y="601"/>
                  </a:lnTo>
                  <a:lnTo>
                    <a:pt x="34" y="768"/>
                  </a:lnTo>
                  <a:lnTo>
                    <a:pt x="167" y="1168"/>
                  </a:lnTo>
                  <a:cubicBezTo>
                    <a:pt x="183" y="1260"/>
                    <a:pt x="338" y="1302"/>
                    <a:pt x="554" y="1302"/>
                  </a:cubicBezTo>
                  <a:cubicBezTo>
                    <a:pt x="808" y="1302"/>
                    <a:pt x="1146" y="1243"/>
                    <a:pt x="1435" y="1134"/>
                  </a:cubicBezTo>
                  <a:cubicBezTo>
                    <a:pt x="1835" y="968"/>
                    <a:pt x="2169" y="768"/>
                    <a:pt x="2102" y="601"/>
                  </a:cubicBezTo>
                  <a:lnTo>
                    <a:pt x="19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67"/>
            <p:cNvSpPr/>
            <p:nvPr/>
          </p:nvSpPr>
          <p:spPr>
            <a:xfrm>
              <a:off x="4066400" y="1681650"/>
              <a:ext cx="56800" cy="32525"/>
            </a:xfrm>
            <a:custGeom>
              <a:avLst/>
              <a:gdLst/>
              <a:ahLst/>
              <a:cxnLst/>
              <a:rect l="l" t="t" r="r" b="b"/>
              <a:pathLst>
                <a:path w="2272" h="1301" extrusionOk="0">
                  <a:moveTo>
                    <a:pt x="2002" y="0"/>
                  </a:moveTo>
                  <a:lnTo>
                    <a:pt x="2004" y="8"/>
                  </a:lnTo>
                  <a:lnTo>
                    <a:pt x="2004" y="8"/>
                  </a:lnTo>
                  <a:cubicBezTo>
                    <a:pt x="2004" y="6"/>
                    <a:pt x="2003" y="3"/>
                    <a:pt x="2002" y="0"/>
                  </a:cubicBezTo>
                  <a:close/>
                  <a:moveTo>
                    <a:pt x="2004" y="8"/>
                  </a:moveTo>
                  <a:lnTo>
                    <a:pt x="2004" y="8"/>
                  </a:lnTo>
                  <a:cubicBezTo>
                    <a:pt x="2086" y="339"/>
                    <a:pt x="950" y="723"/>
                    <a:pt x="350" y="723"/>
                  </a:cubicBezTo>
                  <a:cubicBezTo>
                    <a:pt x="166" y="723"/>
                    <a:pt x="32" y="687"/>
                    <a:pt x="1" y="601"/>
                  </a:cubicBezTo>
                  <a:lnTo>
                    <a:pt x="1" y="601"/>
                  </a:lnTo>
                  <a:lnTo>
                    <a:pt x="168" y="1168"/>
                  </a:lnTo>
                  <a:cubicBezTo>
                    <a:pt x="199" y="1261"/>
                    <a:pt x="332" y="1300"/>
                    <a:pt x="516" y="1300"/>
                  </a:cubicBezTo>
                  <a:cubicBezTo>
                    <a:pt x="1120" y="1300"/>
                    <a:pt x="2271" y="882"/>
                    <a:pt x="2169" y="601"/>
                  </a:cubicBezTo>
                  <a:lnTo>
                    <a:pt x="2004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7"/>
            <p:cNvSpPr/>
            <p:nvPr/>
          </p:nvSpPr>
          <p:spPr>
            <a:xfrm>
              <a:off x="4062250" y="1668300"/>
              <a:ext cx="56800" cy="32175"/>
            </a:xfrm>
            <a:custGeom>
              <a:avLst/>
              <a:gdLst/>
              <a:ahLst/>
              <a:cxnLst/>
              <a:rect l="l" t="t" r="r" b="b"/>
              <a:pathLst>
                <a:path w="2272" h="1287" extrusionOk="0">
                  <a:moveTo>
                    <a:pt x="2001" y="1"/>
                  </a:moveTo>
                  <a:lnTo>
                    <a:pt x="2006" y="17"/>
                  </a:lnTo>
                  <a:lnTo>
                    <a:pt x="2006" y="17"/>
                  </a:lnTo>
                  <a:cubicBezTo>
                    <a:pt x="2005" y="11"/>
                    <a:pt x="2003" y="6"/>
                    <a:pt x="2001" y="1"/>
                  </a:cubicBezTo>
                  <a:close/>
                  <a:moveTo>
                    <a:pt x="2006" y="17"/>
                  </a:moveTo>
                  <a:lnTo>
                    <a:pt x="2006" y="17"/>
                  </a:lnTo>
                  <a:cubicBezTo>
                    <a:pt x="2060" y="293"/>
                    <a:pt x="999" y="686"/>
                    <a:pt x="395" y="686"/>
                  </a:cubicBezTo>
                  <a:cubicBezTo>
                    <a:pt x="192" y="686"/>
                    <a:pt x="41" y="641"/>
                    <a:pt x="0" y="534"/>
                  </a:cubicBezTo>
                  <a:lnTo>
                    <a:pt x="0" y="534"/>
                  </a:lnTo>
                  <a:lnTo>
                    <a:pt x="167" y="1135"/>
                  </a:lnTo>
                  <a:lnTo>
                    <a:pt x="167" y="1168"/>
                  </a:lnTo>
                  <a:cubicBezTo>
                    <a:pt x="212" y="1252"/>
                    <a:pt x="348" y="1287"/>
                    <a:pt x="529" y="1287"/>
                  </a:cubicBezTo>
                  <a:cubicBezTo>
                    <a:pt x="1142" y="1287"/>
                    <a:pt x="2271" y="884"/>
                    <a:pt x="2168" y="601"/>
                  </a:cubicBezTo>
                  <a:lnTo>
                    <a:pt x="2006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7"/>
            <p:cNvSpPr/>
            <p:nvPr/>
          </p:nvSpPr>
          <p:spPr>
            <a:xfrm>
              <a:off x="4195675" y="204275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lnTo>
                    <a:pt x="0" y="33"/>
                  </a:lnTo>
                  <a:cubicBezTo>
                    <a:pt x="34" y="33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7"/>
            <p:cNvSpPr/>
            <p:nvPr/>
          </p:nvSpPr>
          <p:spPr>
            <a:xfrm>
              <a:off x="4041675" y="1599475"/>
              <a:ext cx="71450" cy="87150"/>
            </a:xfrm>
            <a:custGeom>
              <a:avLst/>
              <a:gdLst/>
              <a:ahLst/>
              <a:cxnLst/>
              <a:rect l="l" t="t" r="r" b="b"/>
              <a:pathLst>
                <a:path w="2858" h="3486" extrusionOk="0">
                  <a:moveTo>
                    <a:pt x="1708" y="1"/>
                  </a:moveTo>
                  <a:cubicBezTo>
                    <a:pt x="1671" y="1"/>
                    <a:pt x="1632" y="7"/>
                    <a:pt x="1590" y="18"/>
                  </a:cubicBezTo>
                  <a:cubicBezTo>
                    <a:pt x="1549" y="14"/>
                    <a:pt x="1506" y="12"/>
                    <a:pt x="1461" y="12"/>
                  </a:cubicBezTo>
                  <a:cubicBezTo>
                    <a:pt x="858" y="12"/>
                    <a:pt x="1" y="420"/>
                    <a:pt x="156" y="886"/>
                  </a:cubicBezTo>
                  <a:lnTo>
                    <a:pt x="856" y="3354"/>
                  </a:lnTo>
                  <a:cubicBezTo>
                    <a:pt x="871" y="3443"/>
                    <a:pt x="1017" y="3485"/>
                    <a:pt x="1223" y="3485"/>
                  </a:cubicBezTo>
                  <a:cubicBezTo>
                    <a:pt x="1484" y="3485"/>
                    <a:pt x="1841" y="3417"/>
                    <a:pt x="2157" y="3287"/>
                  </a:cubicBezTo>
                  <a:cubicBezTo>
                    <a:pt x="2558" y="3121"/>
                    <a:pt x="2858" y="2920"/>
                    <a:pt x="2824" y="2754"/>
                  </a:cubicBezTo>
                  <a:lnTo>
                    <a:pt x="2124" y="285"/>
                  </a:lnTo>
                  <a:cubicBezTo>
                    <a:pt x="2014" y="120"/>
                    <a:pt x="1882" y="1"/>
                    <a:pt x="17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67"/>
            <p:cNvSpPr/>
            <p:nvPr/>
          </p:nvSpPr>
          <p:spPr>
            <a:xfrm>
              <a:off x="4043175" y="1599750"/>
              <a:ext cx="52450" cy="28325"/>
            </a:xfrm>
            <a:custGeom>
              <a:avLst/>
              <a:gdLst/>
              <a:ahLst/>
              <a:cxnLst/>
              <a:rect l="l" t="t" r="r" b="b"/>
              <a:pathLst>
                <a:path w="2098" h="1133" extrusionOk="0">
                  <a:moveTo>
                    <a:pt x="1419" y="0"/>
                  </a:moveTo>
                  <a:cubicBezTo>
                    <a:pt x="797" y="0"/>
                    <a:pt x="1" y="373"/>
                    <a:pt x="63" y="775"/>
                  </a:cubicBezTo>
                  <a:cubicBezTo>
                    <a:pt x="63" y="875"/>
                    <a:pt x="129" y="1008"/>
                    <a:pt x="263" y="1041"/>
                  </a:cubicBezTo>
                  <a:cubicBezTo>
                    <a:pt x="422" y="1103"/>
                    <a:pt x="599" y="1132"/>
                    <a:pt x="779" y="1132"/>
                  </a:cubicBezTo>
                  <a:cubicBezTo>
                    <a:pt x="1090" y="1132"/>
                    <a:pt x="1410" y="1044"/>
                    <a:pt x="1664" y="875"/>
                  </a:cubicBezTo>
                  <a:cubicBezTo>
                    <a:pt x="1964" y="708"/>
                    <a:pt x="2097" y="441"/>
                    <a:pt x="2064" y="274"/>
                  </a:cubicBezTo>
                  <a:cubicBezTo>
                    <a:pt x="1964" y="74"/>
                    <a:pt x="1764" y="7"/>
                    <a:pt x="1564" y="7"/>
                  </a:cubicBezTo>
                  <a:cubicBezTo>
                    <a:pt x="1517" y="2"/>
                    <a:pt x="1468" y="0"/>
                    <a:pt x="14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67"/>
            <p:cNvSpPr/>
            <p:nvPr/>
          </p:nvSpPr>
          <p:spPr>
            <a:xfrm>
              <a:off x="4161475" y="1827575"/>
              <a:ext cx="51725" cy="99075"/>
            </a:xfrm>
            <a:custGeom>
              <a:avLst/>
              <a:gdLst/>
              <a:ahLst/>
              <a:cxnLst/>
              <a:rect l="l" t="t" r="r" b="b"/>
              <a:pathLst>
                <a:path w="2069" h="3963" extrusionOk="0">
                  <a:moveTo>
                    <a:pt x="2069" y="1"/>
                  </a:moveTo>
                  <a:lnTo>
                    <a:pt x="134" y="801"/>
                  </a:lnTo>
                  <a:cubicBezTo>
                    <a:pt x="101" y="1268"/>
                    <a:pt x="1" y="2002"/>
                    <a:pt x="34" y="2469"/>
                  </a:cubicBezTo>
                  <a:cubicBezTo>
                    <a:pt x="34" y="2936"/>
                    <a:pt x="201" y="3403"/>
                    <a:pt x="501" y="3737"/>
                  </a:cubicBezTo>
                  <a:cubicBezTo>
                    <a:pt x="601" y="3887"/>
                    <a:pt x="814" y="3962"/>
                    <a:pt x="1026" y="3962"/>
                  </a:cubicBezTo>
                  <a:cubicBezTo>
                    <a:pt x="1097" y="3962"/>
                    <a:pt x="1168" y="3954"/>
                    <a:pt x="1235" y="3937"/>
                  </a:cubicBezTo>
                  <a:cubicBezTo>
                    <a:pt x="1435" y="3804"/>
                    <a:pt x="1568" y="3570"/>
                    <a:pt x="1602" y="3337"/>
                  </a:cubicBezTo>
                  <a:cubicBezTo>
                    <a:pt x="1902" y="2269"/>
                    <a:pt x="2035" y="1168"/>
                    <a:pt x="2069" y="68"/>
                  </a:cubicBezTo>
                  <a:lnTo>
                    <a:pt x="20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7"/>
            <p:cNvSpPr/>
            <p:nvPr/>
          </p:nvSpPr>
          <p:spPr>
            <a:xfrm>
              <a:off x="3566875" y="3050125"/>
              <a:ext cx="256875" cy="157650"/>
            </a:xfrm>
            <a:custGeom>
              <a:avLst/>
              <a:gdLst/>
              <a:ahLst/>
              <a:cxnLst/>
              <a:rect l="l" t="t" r="r" b="b"/>
              <a:pathLst>
                <a:path w="10275" h="6306" extrusionOk="0">
                  <a:moveTo>
                    <a:pt x="1" y="1"/>
                  </a:moveTo>
                  <a:lnTo>
                    <a:pt x="1" y="434"/>
                  </a:lnTo>
                  <a:cubicBezTo>
                    <a:pt x="34" y="568"/>
                    <a:pt x="101" y="668"/>
                    <a:pt x="201" y="734"/>
                  </a:cubicBezTo>
                  <a:lnTo>
                    <a:pt x="9775" y="6172"/>
                  </a:lnTo>
                  <a:cubicBezTo>
                    <a:pt x="9941" y="6272"/>
                    <a:pt x="10108" y="6305"/>
                    <a:pt x="10275" y="6305"/>
                  </a:cubicBezTo>
                  <a:lnTo>
                    <a:pt x="10275" y="5905"/>
                  </a:lnTo>
                  <a:cubicBezTo>
                    <a:pt x="10108" y="5905"/>
                    <a:pt x="9941" y="5871"/>
                    <a:pt x="9775" y="5805"/>
                  </a:cubicBezTo>
                  <a:lnTo>
                    <a:pt x="201" y="301"/>
                  </a:lnTo>
                  <a:cubicBezTo>
                    <a:pt x="101" y="234"/>
                    <a:pt x="1" y="1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8" y="866069"/>
            <a:ext cx="1578158" cy="13614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" y="3230701"/>
            <a:ext cx="1828568" cy="1512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850" y="3483825"/>
            <a:ext cx="1395406" cy="1513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58" y="1988214"/>
            <a:ext cx="1961448" cy="1391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24" y="492137"/>
            <a:ext cx="898549" cy="1356341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563380">
            <a:off x="2415899" y="2060716"/>
            <a:ext cx="1204417" cy="18524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Left Arrow 281"/>
          <p:cNvSpPr/>
          <p:nvPr/>
        </p:nvSpPr>
        <p:spPr>
          <a:xfrm rot="20493709">
            <a:off x="2288919" y="3540753"/>
            <a:ext cx="1129584" cy="2101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Left Arrow 282"/>
          <p:cNvSpPr/>
          <p:nvPr/>
        </p:nvSpPr>
        <p:spPr>
          <a:xfrm rot="9267425">
            <a:off x="5496400" y="1747016"/>
            <a:ext cx="1129584" cy="2101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Left Arrow 283"/>
          <p:cNvSpPr/>
          <p:nvPr/>
        </p:nvSpPr>
        <p:spPr>
          <a:xfrm rot="10800000">
            <a:off x="5799931" y="2715862"/>
            <a:ext cx="1298202" cy="2414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Left Arrow 284"/>
          <p:cNvSpPr/>
          <p:nvPr/>
        </p:nvSpPr>
        <p:spPr>
          <a:xfrm rot="11952263">
            <a:off x="5610100" y="3752870"/>
            <a:ext cx="1129584" cy="2101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C3E18CDC-3279-B606-FA08-ED1721A0C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>
            <a:extLst>
              <a:ext uri="{FF2B5EF4-FFF2-40B4-BE49-F238E27FC236}">
                <a16:creationId xmlns:a16="http://schemas.microsoft.com/office/drawing/2014/main" id="{78A1163F-901B-EA5E-94A0-B3BFC8615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8809" y="2279803"/>
            <a:ext cx="6863643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Website</a:t>
            </a:r>
            <a:endParaRPr dirty="0"/>
          </a:p>
        </p:txBody>
      </p:sp>
      <p:sp>
        <p:nvSpPr>
          <p:cNvPr id="793" name="Google Shape;793;p65">
            <a:extLst>
              <a:ext uri="{FF2B5EF4-FFF2-40B4-BE49-F238E27FC236}">
                <a16:creationId xmlns:a16="http://schemas.microsoft.com/office/drawing/2014/main" id="{21FCF962-A8FA-52C8-D040-4A15C3A45A1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84359" y="2279803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1052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19238176-888C-D2B3-FFBD-B9754D7E8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B0B0DE-ACFC-6503-CFD1-296432D5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Exam1 Nad Hasan First student id = 16 Exam id =509">
            <a:hlinkClick r:id="" action="ppaction://media"/>
            <a:extLst>
              <a:ext uri="{FF2B5EF4-FFF2-40B4-BE49-F238E27FC236}">
                <a16:creationId xmlns:a16="http://schemas.microsoft.com/office/drawing/2014/main" id="{0253E79A-B877-39F8-DEF8-68961B8F41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17D842D6-1F8D-D088-A197-0339A9B52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DF5BBC-05D0-0277-BDF4-2BD3D0D6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Google Shape;792;p65">
            <a:extLst>
              <a:ext uri="{FF2B5EF4-FFF2-40B4-BE49-F238E27FC236}">
                <a16:creationId xmlns:a16="http://schemas.microsoft.com/office/drawing/2014/main" id="{DD8AF02D-C787-6524-9D23-E0A31E37C863}"/>
              </a:ext>
            </a:extLst>
          </p:cNvPr>
          <p:cNvSpPr txBox="1">
            <a:spLocks/>
          </p:cNvSpPr>
          <p:nvPr/>
        </p:nvSpPr>
        <p:spPr>
          <a:xfrm>
            <a:off x="112889" y="263723"/>
            <a:ext cx="7699021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01.          </a:t>
            </a:r>
            <a:r>
              <a:rPr lang="en-US" sz="2800" dirty="0"/>
              <a:t>First Exam Demo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EED49-6D4A-5920-86E8-E5C447EF0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15733"/>
            <a:ext cx="8477956" cy="1712034"/>
          </a:xfrm>
          <a:prstGeom prst="rect">
            <a:avLst/>
          </a:prstGeom>
        </p:spPr>
      </p:pic>
      <p:sp>
        <p:nvSpPr>
          <p:cNvPr id="5" name="Google Shape;792;p65">
            <a:extLst>
              <a:ext uri="{FF2B5EF4-FFF2-40B4-BE49-F238E27FC236}">
                <a16:creationId xmlns:a16="http://schemas.microsoft.com/office/drawing/2014/main" id="{6DF5ECB2-DAEC-D71B-2A6D-F5EC6A740D90}"/>
              </a:ext>
            </a:extLst>
          </p:cNvPr>
          <p:cNvSpPr txBox="1">
            <a:spLocks/>
          </p:cNvSpPr>
          <p:nvPr/>
        </p:nvSpPr>
        <p:spPr>
          <a:xfrm>
            <a:off x="0" y="1191582"/>
            <a:ext cx="4176889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/>
              <a:t>Students Info Table</a:t>
            </a:r>
          </a:p>
        </p:txBody>
      </p:sp>
    </p:spTree>
    <p:extLst>
      <p:ext uri="{BB962C8B-B14F-4D97-AF65-F5344CB8AC3E}">
        <p14:creationId xmlns:p14="http://schemas.microsoft.com/office/powerpoint/2010/main" val="21203296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0DE6D615-C301-D565-123E-28D04519D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A72218-5248-6B60-8D19-61B6A7296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Google Shape;792;p65">
            <a:extLst>
              <a:ext uri="{FF2B5EF4-FFF2-40B4-BE49-F238E27FC236}">
                <a16:creationId xmlns:a16="http://schemas.microsoft.com/office/drawing/2014/main" id="{A8FF60BD-1244-585B-5274-E073DDA419B7}"/>
              </a:ext>
            </a:extLst>
          </p:cNvPr>
          <p:cNvSpPr txBox="1">
            <a:spLocks/>
          </p:cNvSpPr>
          <p:nvPr/>
        </p:nvSpPr>
        <p:spPr>
          <a:xfrm>
            <a:off x="112889" y="263723"/>
            <a:ext cx="7699021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01.          </a:t>
            </a:r>
            <a:r>
              <a:rPr lang="en-US" sz="2800" dirty="0"/>
              <a:t>First Exam Demo Results</a:t>
            </a:r>
          </a:p>
        </p:txBody>
      </p:sp>
      <p:sp>
        <p:nvSpPr>
          <p:cNvPr id="5" name="Google Shape;792;p65">
            <a:extLst>
              <a:ext uri="{FF2B5EF4-FFF2-40B4-BE49-F238E27FC236}">
                <a16:creationId xmlns:a16="http://schemas.microsoft.com/office/drawing/2014/main" id="{E05A9E35-DDDE-0F48-40F1-9CDF061E8C7A}"/>
              </a:ext>
            </a:extLst>
          </p:cNvPr>
          <p:cNvSpPr txBox="1">
            <a:spLocks/>
          </p:cNvSpPr>
          <p:nvPr/>
        </p:nvSpPr>
        <p:spPr>
          <a:xfrm>
            <a:off x="112889" y="1373453"/>
            <a:ext cx="3036711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/>
              <a:t>Exam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BDACF-6D8E-FB41-9875-84E0694C48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707"/>
          <a:stretch/>
        </p:blipFill>
        <p:spPr>
          <a:xfrm>
            <a:off x="112889" y="2963781"/>
            <a:ext cx="8737601" cy="10215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377E2-BBEF-AE77-39AA-08CCC996D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220"/>
          <a:stretch/>
        </p:blipFill>
        <p:spPr>
          <a:xfrm>
            <a:off x="112889" y="1992599"/>
            <a:ext cx="8737601" cy="10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07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C5707154-4D1E-A323-7DC4-9646CB352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6A564-1BAA-5570-B92C-05CA1519C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89" y="1192824"/>
            <a:ext cx="5350932" cy="478200"/>
          </a:xfrm>
        </p:spPr>
        <p:txBody>
          <a:bodyPr/>
          <a:lstStyle/>
          <a:p>
            <a:r>
              <a:rPr lang="en-US" sz="2000" dirty="0"/>
              <a:t>Exam Question Generation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06FED-BBE7-732B-908F-C6E821DD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45" y="1722656"/>
            <a:ext cx="6084711" cy="3420843"/>
          </a:xfrm>
          <a:prstGeom prst="rect">
            <a:avLst/>
          </a:prstGeom>
        </p:spPr>
      </p:pic>
      <p:sp>
        <p:nvSpPr>
          <p:cNvPr id="5" name="Google Shape;792;p65">
            <a:extLst>
              <a:ext uri="{FF2B5EF4-FFF2-40B4-BE49-F238E27FC236}">
                <a16:creationId xmlns:a16="http://schemas.microsoft.com/office/drawing/2014/main" id="{F985642C-2633-EF54-9E43-059D3F5EC166}"/>
              </a:ext>
            </a:extLst>
          </p:cNvPr>
          <p:cNvSpPr txBox="1">
            <a:spLocks/>
          </p:cNvSpPr>
          <p:nvPr/>
        </p:nvSpPr>
        <p:spPr>
          <a:xfrm>
            <a:off x="158044" y="500789"/>
            <a:ext cx="7699021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01.          </a:t>
            </a:r>
            <a:r>
              <a:rPr lang="en-US" sz="2800" dirty="0"/>
              <a:t>First Exam Demo Results</a:t>
            </a:r>
          </a:p>
        </p:txBody>
      </p:sp>
    </p:spTree>
    <p:extLst>
      <p:ext uri="{BB962C8B-B14F-4D97-AF65-F5344CB8AC3E}">
        <p14:creationId xmlns:p14="http://schemas.microsoft.com/office/powerpoint/2010/main" val="20520511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D590A628-7879-8D0E-48E6-D6202FFF3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334662-0476-5A93-885C-1F3891B9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7066" y="1350869"/>
            <a:ext cx="5350932" cy="478200"/>
          </a:xfrm>
        </p:spPr>
        <p:txBody>
          <a:bodyPr/>
          <a:lstStyle/>
          <a:p>
            <a:r>
              <a:rPr lang="en-US" sz="2000" dirty="0"/>
              <a:t>Student Answer Exam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811F-C7D8-CF1B-20EF-6A40727F6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78" y="1829069"/>
            <a:ext cx="8748889" cy="3217064"/>
          </a:xfrm>
          <a:prstGeom prst="rect">
            <a:avLst/>
          </a:prstGeom>
        </p:spPr>
      </p:pic>
      <p:sp>
        <p:nvSpPr>
          <p:cNvPr id="6" name="Google Shape;792;p65">
            <a:extLst>
              <a:ext uri="{FF2B5EF4-FFF2-40B4-BE49-F238E27FC236}">
                <a16:creationId xmlns:a16="http://schemas.microsoft.com/office/drawing/2014/main" id="{583DC248-15CC-4D50-FE32-CA49C803EB1F}"/>
              </a:ext>
            </a:extLst>
          </p:cNvPr>
          <p:cNvSpPr txBox="1">
            <a:spLocks/>
          </p:cNvSpPr>
          <p:nvPr/>
        </p:nvSpPr>
        <p:spPr>
          <a:xfrm>
            <a:off x="158044" y="500789"/>
            <a:ext cx="7699021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01.          </a:t>
            </a:r>
            <a:r>
              <a:rPr lang="en-US" sz="2800" dirty="0"/>
              <a:t>First Exam Demo Results</a:t>
            </a:r>
          </a:p>
        </p:txBody>
      </p:sp>
    </p:spTree>
    <p:extLst>
      <p:ext uri="{BB962C8B-B14F-4D97-AF65-F5344CB8AC3E}">
        <p14:creationId xmlns:p14="http://schemas.microsoft.com/office/powerpoint/2010/main" val="1715411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C035E381-32A3-5B64-830F-02251541B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B00EF8-F547-C9F2-193F-310CB16C4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889" y="1520202"/>
            <a:ext cx="5350932" cy="478200"/>
          </a:xfrm>
        </p:spPr>
        <p:txBody>
          <a:bodyPr/>
          <a:lstStyle/>
          <a:p>
            <a:r>
              <a:rPr lang="en-US" sz="2000" dirty="0"/>
              <a:t>Student Take Exam Table</a:t>
            </a:r>
          </a:p>
        </p:txBody>
      </p:sp>
      <p:sp>
        <p:nvSpPr>
          <p:cNvPr id="10" name="Google Shape;792;p65">
            <a:extLst>
              <a:ext uri="{FF2B5EF4-FFF2-40B4-BE49-F238E27FC236}">
                <a16:creationId xmlns:a16="http://schemas.microsoft.com/office/drawing/2014/main" id="{4500ED70-0829-4CA4-E4E7-A1D25D0872B9}"/>
              </a:ext>
            </a:extLst>
          </p:cNvPr>
          <p:cNvSpPr txBox="1">
            <a:spLocks/>
          </p:cNvSpPr>
          <p:nvPr/>
        </p:nvSpPr>
        <p:spPr>
          <a:xfrm>
            <a:off x="158044" y="500789"/>
            <a:ext cx="7699021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01.          </a:t>
            </a:r>
            <a:r>
              <a:rPr lang="en-US" sz="2800" dirty="0"/>
              <a:t>First Exam Demo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71050-9124-2DF1-D181-58D385305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" y="2105674"/>
            <a:ext cx="6999111" cy="208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656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CE5CB70E-4EA0-5A16-FACD-0FEBF46FA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F22B23-87F8-3013-DCDD-73D39F28A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Google Shape;792;p65">
            <a:extLst>
              <a:ext uri="{FF2B5EF4-FFF2-40B4-BE49-F238E27FC236}">
                <a16:creationId xmlns:a16="http://schemas.microsoft.com/office/drawing/2014/main" id="{EF0B4DDB-04A8-1463-BA4B-562E3E74453E}"/>
              </a:ext>
            </a:extLst>
          </p:cNvPr>
          <p:cNvSpPr txBox="1">
            <a:spLocks/>
          </p:cNvSpPr>
          <p:nvPr/>
        </p:nvSpPr>
        <p:spPr>
          <a:xfrm>
            <a:off x="112889" y="263723"/>
            <a:ext cx="7699021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02.          </a:t>
            </a:r>
            <a:r>
              <a:rPr lang="en-US" sz="2800" dirty="0"/>
              <a:t>Second Exam Demo</a:t>
            </a:r>
          </a:p>
        </p:txBody>
      </p:sp>
      <p:pic>
        <p:nvPicPr>
          <p:cNvPr id="4" name="Exam 2 Youssef Ali student id = 17 Exam id = 511">
            <a:hlinkClick r:id="" action="ppaction://media"/>
            <a:extLst>
              <a:ext uri="{FF2B5EF4-FFF2-40B4-BE49-F238E27FC236}">
                <a16:creationId xmlns:a16="http://schemas.microsoft.com/office/drawing/2014/main" id="{61DCD16D-174B-41E4-0E03-B91EC7D220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8225103B-05DD-87F0-B2D5-70BFA8F10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92;p65">
            <a:extLst>
              <a:ext uri="{FF2B5EF4-FFF2-40B4-BE49-F238E27FC236}">
                <a16:creationId xmlns:a16="http://schemas.microsoft.com/office/drawing/2014/main" id="{F828CD7B-3655-C543-C391-FF7578D9A098}"/>
              </a:ext>
            </a:extLst>
          </p:cNvPr>
          <p:cNvSpPr txBox="1">
            <a:spLocks/>
          </p:cNvSpPr>
          <p:nvPr/>
        </p:nvSpPr>
        <p:spPr>
          <a:xfrm>
            <a:off x="237067" y="582922"/>
            <a:ext cx="7699021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02.          </a:t>
            </a:r>
            <a:r>
              <a:rPr lang="en-US" sz="2800" dirty="0"/>
              <a:t>Second Exam Demo Results</a:t>
            </a:r>
          </a:p>
        </p:txBody>
      </p:sp>
      <p:sp>
        <p:nvSpPr>
          <p:cNvPr id="5" name="Google Shape;792;p65">
            <a:extLst>
              <a:ext uri="{FF2B5EF4-FFF2-40B4-BE49-F238E27FC236}">
                <a16:creationId xmlns:a16="http://schemas.microsoft.com/office/drawing/2014/main" id="{ABD53BC3-BE74-C10D-5648-0C106CED0C68}"/>
              </a:ext>
            </a:extLst>
          </p:cNvPr>
          <p:cNvSpPr txBox="1">
            <a:spLocks/>
          </p:cNvSpPr>
          <p:nvPr/>
        </p:nvSpPr>
        <p:spPr>
          <a:xfrm>
            <a:off x="0" y="1334964"/>
            <a:ext cx="4176889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/>
              <a:t>Students Info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C5777-9155-3862-413D-A0E996B90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89" y="1735617"/>
            <a:ext cx="8929512" cy="314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45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39FC0883-C49B-A292-1D8F-1140826AB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CB8B7-3F98-8171-FAF8-23847965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89" y="1192824"/>
            <a:ext cx="5350932" cy="478200"/>
          </a:xfrm>
        </p:spPr>
        <p:txBody>
          <a:bodyPr/>
          <a:lstStyle/>
          <a:p>
            <a:r>
              <a:rPr lang="en-US" sz="2000" dirty="0"/>
              <a:t>Exam Question Generation Table</a:t>
            </a:r>
          </a:p>
        </p:txBody>
      </p:sp>
      <p:sp>
        <p:nvSpPr>
          <p:cNvPr id="10" name="Google Shape;792;p65">
            <a:extLst>
              <a:ext uri="{FF2B5EF4-FFF2-40B4-BE49-F238E27FC236}">
                <a16:creationId xmlns:a16="http://schemas.microsoft.com/office/drawing/2014/main" id="{0FE22C3A-94A6-599A-D974-A7E5FACB1F4B}"/>
              </a:ext>
            </a:extLst>
          </p:cNvPr>
          <p:cNvSpPr txBox="1">
            <a:spLocks/>
          </p:cNvSpPr>
          <p:nvPr/>
        </p:nvSpPr>
        <p:spPr>
          <a:xfrm>
            <a:off x="327377" y="455634"/>
            <a:ext cx="7699021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02.          </a:t>
            </a:r>
            <a:r>
              <a:rPr lang="en-US" sz="2800" dirty="0"/>
              <a:t>Second Exam Demo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638E1-365E-0B9F-66AC-8FC1470E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89" y="1783644"/>
            <a:ext cx="5700890" cy="335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53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9F46D4-9749-91A7-17F6-1B525492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50" y="2019300"/>
            <a:ext cx="5958600" cy="898440"/>
          </a:xfrm>
        </p:spPr>
        <p:txBody>
          <a:bodyPr/>
          <a:lstStyle/>
          <a:p>
            <a:r>
              <a:rPr lang="en-US" dirty="0"/>
              <a:t>02. Business Case &amp; Project Stages</a:t>
            </a:r>
          </a:p>
        </p:txBody>
      </p:sp>
    </p:spTree>
    <p:extLst>
      <p:ext uri="{BB962C8B-B14F-4D97-AF65-F5344CB8AC3E}">
        <p14:creationId xmlns:p14="http://schemas.microsoft.com/office/powerpoint/2010/main" val="36546331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4ADE44EA-87D6-9E59-D1B0-1AA9FF67E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D1CA20-215B-6720-A1A4-85335CB7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7066" y="1350869"/>
            <a:ext cx="5350932" cy="478200"/>
          </a:xfrm>
        </p:spPr>
        <p:txBody>
          <a:bodyPr/>
          <a:lstStyle/>
          <a:p>
            <a:r>
              <a:rPr lang="en-US" sz="2000" dirty="0"/>
              <a:t>Student Answer Exam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7FF27-9B9A-244C-6E6F-963AC27D9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89" y="1829069"/>
            <a:ext cx="8511821" cy="3194486"/>
          </a:xfrm>
          <a:prstGeom prst="rect">
            <a:avLst/>
          </a:prstGeom>
        </p:spPr>
      </p:pic>
      <p:sp>
        <p:nvSpPr>
          <p:cNvPr id="6" name="Google Shape;792;p65">
            <a:extLst>
              <a:ext uri="{FF2B5EF4-FFF2-40B4-BE49-F238E27FC236}">
                <a16:creationId xmlns:a16="http://schemas.microsoft.com/office/drawing/2014/main" id="{C447C4B5-6D75-5DCA-9818-F06A21A8BFCE}"/>
              </a:ext>
            </a:extLst>
          </p:cNvPr>
          <p:cNvSpPr txBox="1">
            <a:spLocks/>
          </p:cNvSpPr>
          <p:nvPr/>
        </p:nvSpPr>
        <p:spPr>
          <a:xfrm>
            <a:off x="299155" y="472568"/>
            <a:ext cx="7699021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02.          </a:t>
            </a:r>
            <a:r>
              <a:rPr lang="en-US" sz="2800" dirty="0"/>
              <a:t>Second Exam Demo Results</a:t>
            </a:r>
          </a:p>
        </p:txBody>
      </p:sp>
    </p:spTree>
    <p:extLst>
      <p:ext uri="{BB962C8B-B14F-4D97-AF65-F5344CB8AC3E}">
        <p14:creationId xmlns:p14="http://schemas.microsoft.com/office/powerpoint/2010/main" val="16006638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A641000E-0858-6FC9-B694-4BDAC4B6D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478A14-EDEF-BB72-8ED8-2D2A1514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889" y="1520202"/>
            <a:ext cx="5350932" cy="478200"/>
          </a:xfrm>
        </p:spPr>
        <p:txBody>
          <a:bodyPr/>
          <a:lstStyle/>
          <a:p>
            <a:r>
              <a:rPr lang="en-US" sz="2000" dirty="0"/>
              <a:t>Student Take Exam Table</a:t>
            </a:r>
          </a:p>
        </p:txBody>
      </p:sp>
      <p:sp>
        <p:nvSpPr>
          <p:cNvPr id="2" name="Google Shape;792;p65">
            <a:extLst>
              <a:ext uri="{FF2B5EF4-FFF2-40B4-BE49-F238E27FC236}">
                <a16:creationId xmlns:a16="http://schemas.microsoft.com/office/drawing/2014/main" id="{9B2CA13C-AFE8-E6EE-63B0-437ADFBE4269}"/>
              </a:ext>
            </a:extLst>
          </p:cNvPr>
          <p:cNvSpPr txBox="1">
            <a:spLocks/>
          </p:cNvSpPr>
          <p:nvPr/>
        </p:nvSpPr>
        <p:spPr>
          <a:xfrm>
            <a:off x="169333" y="490422"/>
            <a:ext cx="7699021" cy="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02.          </a:t>
            </a:r>
            <a:r>
              <a:rPr lang="en-US" sz="2800" dirty="0"/>
              <a:t>Second Exam Demo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C845F-D856-FD47-B078-EF17B05EC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89" y="2178694"/>
            <a:ext cx="7699021" cy="21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631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/>
          <p:cNvSpPr txBox="1">
            <a:spLocks noGrp="1"/>
          </p:cNvSpPr>
          <p:nvPr>
            <p:ph type="title"/>
          </p:nvPr>
        </p:nvSpPr>
        <p:spPr>
          <a:xfrm>
            <a:off x="1890000" y="2261592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Dashboards</a:t>
            </a:r>
            <a:endParaRPr dirty="0"/>
          </a:p>
        </p:txBody>
      </p:sp>
      <p:sp>
        <p:nvSpPr>
          <p:cNvPr id="793" name="Google Shape;793;p65"/>
          <p:cNvSpPr txBox="1">
            <a:spLocks noGrp="1"/>
          </p:cNvSpPr>
          <p:nvPr>
            <p:ph type="title" idx="2"/>
          </p:nvPr>
        </p:nvSpPr>
        <p:spPr>
          <a:xfrm>
            <a:off x="2036310" y="2261592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1455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5C0F988D-D46A-31F1-F29B-4CEC33CEB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EDBEA-F9C3-5ECC-94CD-2DC3C6C32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151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B8ADAC76-5FFF-3200-C3C1-E8A5DA61B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551B41-B999-631B-B5E6-706D51364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813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BC8B8-88F7-83D6-B07C-649F64F12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424C-A7AD-98DF-3C5F-639C200C7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0029CE-EFFA-99B8-6631-5349435B2A5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F1DED-8CAD-8C02-3202-9738BED1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147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6AB9-244F-9D8D-D2D7-975081D90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74B5-A69F-6E80-1BE7-E1B45C204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A4C7FA-B2FE-EEBF-318E-CE5B63EC994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75135-52C5-57B0-1FCF-304C154B3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526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68B5E-9FC2-4D81-31EC-8A8B3A02D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307AE-683D-52A3-083C-65D303D1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AC538C-6BCC-040E-C189-A295B2C7BED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98DD3-D303-13A7-E8FF-10612CD7C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798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BCDB-B1A3-BD65-1A75-7CB168B3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DBBC3-E7C1-D21C-77F2-6C6C4CB76F7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C76E6-BB86-4474-1480-75B25FBA6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557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55A0-EB5C-4870-2ADA-02258125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442B9-4C6F-4630-2775-4CE2E2A6D6D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B0298-69EB-0AC4-23E7-ADF8FDF3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1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806;p67"/>
          <p:cNvSpPr txBox="1">
            <a:spLocks noGrp="1"/>
          </p:cNvSpPr>
          <p:nvPr>
            <p:ph type="title"/>
          </p:nvPr>
        </p:nvSpPr>
        <p:spPr>
          <a:xfrm>
            <a:off x="2896192" y="256484"/>
            <a:ext cx="32787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Case</a:t>
            </a:r>
            <a:endParaRPr dirty="0"/>
          </a:p>
        </p:txBody>
      </p:sp>
      <p:sp>
        <p:nvSpPr>
          <p:cNvPr id="52" name="Google Shape;805;p67"/>
          <p:cNvSpPr/>
          <p:nvPr/>
        </p:nvSpPr>
        <p:spPr>
          <a:xfrm>
            <a:off x="3203491" y="696428"/>
            <a:ext cx="24105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59" y="1216210"/>
            <a:ext cx="3234844" cy="27816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2" y="992372"/>
            <a:ext cx="5380509" cy="40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4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B98F-2CAA-B30C-C1BF-7578FAED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B4F93C-114E-6FC1-505A-9FF62DBA0D7B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D61E2-7BF6-CD23-A44E-99E45FC1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296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A179-F6FA-39E1-EB54-6BE796BF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92D26-DC05-95E0-8E01-64F9CB21EC7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8A327-2183-B0F1-83A7-636E432E5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7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100CB0A1-32A4-4E11-F51A-64FF09BA6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FAB2F-E53B-1713-CF88-85A689986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96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DA006248-3C93-D0C7-B87D-F3B3429E6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2C8C1-1B4A-DB18-E0C3-416258151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087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81A5E101-A2A6-A350-1198-4035B55C5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D3291-9B39-4538-9BD0-89811279F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078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3180920C-3046-DF73-CBD0-BD261691A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51FAF-2C95-4305-EFDC-B8B32B42B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402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B82628FD-6373-E66D-1BC0-C3FD88169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211C0-73FB-334A-FBC6-AA331C192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661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8AFA87E5-024F-40CA-392E-BF95080AB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44B4B6-9006-212D-4B1E-D05887084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964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81CE9640-62B7-3FEA-E00A-0562B140F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592FF-4859-2B1A-3202-3CF13F36B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402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762D3659-5B30-5BA1-1D4B-CD101ACB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470B0-E6F3-2C7F-D460-E70F18B4A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44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0"/>
          <p:cNvSpPr txBox="1">
            <a:spLocks noGrp="1"/>
          </p:cNvSpPr>
          <p:nvPr>
            <p:ph type="title"/>
          </p:nvPr>
        </p:nvSpPr>
        <p:spPr>
          <a:xfrm>
            <a:off x="697942" y="52172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Project Stages</a:t>
            </a:r>
            <a:endParaRPr dirty="0"/>
          </a:p>
        </p:txBody>
      </p:sp>
      <p:sp>
        <p:nvSpPr>
          <p:cNvPr id="1228" name="Google Shape;1228;p70"/>
          <p:cNvSpPr/>
          <p:nvPr/>
        </p:nvSpPr>
        <p:spPr>
          <a:xfrm>
            <a:off x="3359888" y="664082"/>
            <a:ext cx="2372008" cy="847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988;p41"/>
          <p:cNvSpPr/>
          <p:nvPr/>
        </p:nvSpPr>
        <p:spPr>
          <a:xfrm>
            <a:off x="15" y="2357259"/>
            <a:ext cx="9143985" cy="1433846"/>
          </a:xfrm>
          <a:custGeom>
            <a:avLst/>
            <a:gdLst/>
            <a:ahLst/>
            <a:cxnLst/>
            <a:rect l="l" t="t" r="r" b="b"/>
            <a:pathLst>
              <a:path w="19570" h="3374" extrusionOk="0">
                <a:moveTo>
                  <a:pt x="19569" y="1590"/>
                </a:moveTo>
                <a:lnTo>
                  <a:pt x="19569" y="1590"/>
                </a:lnTo>
                <a:cubicBezTo>
                  <a:pt x="19035" y="1980"/>
                  <a:pt x="18394" y="2191"/>
                  <a:pt x="17722" y="2191"/>
                </a:cubicBezTo>
                <a:lnTo>
                  <a:pt x="17722" y="2191"/>
                </a:lnTo>
                <a:cubicBezTo>
                  <a:pt x="16882" y="2191"/>
                  <a:pt x="16092" y="1863"/>
                  <a:pt x="15497" y="1268"/>
                </a:cubicBezTo>
                <a:lnTo>
                  <a:pt x="15497" y="1268"/>
                </a:lnTo>
                <a:cubicBezTo>
                  <a:pt x="15084" y="855"/>
                  <a:pt x="14603" y="535"/>
                  <a:pt x="14065" y="317"/>
                </a:cubicBezTo>
                <a:lnTo>
                  <a:pt x="14065" y="317"/>
                </a:lnTo>
                <a:cubicBezTo>
                  <a:pt x="13547" y="107"/>
                  <a:pt x="12999" y="0"/>
                  <a:pt x="12437" y="0"/>
                </a:cubicBezTo>
                <a:lnTo>
                  <a:pt x="12437" y="0"/>
                </a:lnTo>
                <a:cubicBezTo>
                  <a:pt x="11876" y="0"/>
                  <a:pt x="11328" y="107"/>
                  <a:pt x="10809" y="317"/>
                </a:cubicBezTo>
                <a:lnTo>
                  <a:pt x="10809" y="317"/>
                </a:lnTo>
                <a:cubicBezTo>
                  <a:pt x="10272" y="535"/>
                  <a:pt x="9791" y="855"/>
                  <a:pt x="9378" y="1268"/>
                </a:cubicBezTo>
                <a:lnTo>
                  <a:pt x="9378" y="1268"/>
                </a:lnTo>
                <a:cubicBezTo>
                  <a:pt x="8784" y="1863"/>
                  <a:pt x="7994" y="2191"/>
                  <a:pt x="7154" y="2191"/>
                </a:cubicBezTo>
                <a:lnTo>
                  <a:pt x="7154" y="2191"/>
                </a:lnTo>
                <a:cubicBezTo>
                  <a:pt x="6315" y="2191"/>
                  <a:pt x="5525" y="1863"/>
                  <a:pt x="4930" y="1268"/>
                </a:cubicBezTo>
                <a:lnTo>
                  <a:pt x="4930" y="1268"/>
                </a:lnTo>
                <a:cubicBezTo>
                  <a:pt x="4517" y="855"/>
                  <a:pt x="4035" y="535"/>
                  <a:pt x="3498" y="317"/>
                </a:cubicBezTo>
                <a:lnTo>
                  <a:pt x="3498" y="317"/>
                </a:lnTo>
                <a:cubicBezTo>
                  <a:pt x="2980" y="107"/>
                  <a:pt x="2432" y="0"/>
                  <a:pt x="1870" y="0"/>
                </a:cubicBezTo>
                <a:lnTo>
                  <a:pt x="1870" y="0"/>
                </a:lnTo>
                <a:cubicBezTo>
                  <a:pt x="1309" y="0"/>
                  <a:pt x="761" y="107"/>
                  <a:pt x="242" y="317"/>
                </a:cubicBezTo>
                <a:lnTo>
                  <a:pt x="242" y="317"/>
                </a:lnTo>
                <a:cubicBezTo>
                  <a:pt x="160" y="350"/>
                  <a:pt x="79" y="387"/>
                  <a:pt x="0" y="424"/>
                </a:cubicBezTo>
                <a:lnTo>
                  <a:pt x="0" y="1799"/>
                </a:lnTo>
                <a:lnTo>
                  <a:pt x="0" y="1799"/>
                </a:lnTo>
                <a:cubicBezTo>
                  <a:pt x="539" y="1399"/>
                  <a:pt x="1188" y="1182"/>
                  <a:pt x="1870" y="1182"/>
                </a:cubicBezTo>
                <a:lnTo>
                  <a:pt x="1870" y="1182"/>
                </a:lnTo>
                <a:cubicBezTo>
                  <a:pt x="2710" y="1182"/>
                  <a:pt x="3499" y="1510"/>
                  <a:pt x="4095" y="2104"/>
                </a:cubicBezTo>
                <a:lnTo>
                  <a:pt x="4095" y="2104"/>
                </a:lnTo>
                <a:cubicBezTo>
                  <a:pt x="4507" y="2518"/>
                  <a:pt x="4989" y="2837"/>
                  <a:pt x="5526" y="3055"/>
                </a:cubicBezTo>
                <a:lnTo>
                  <a:pt x="5526" y="3055"/>
                </a:lnTo>
                <a:cubicBezTo>
                  <a:pt x="6045" y="3266"/>
                  <a:pt x="6593" y="3373"/>
                  <a:pt x="7154" y="3373"/>
                </a:cubicBezTo>
                <a:lnTo>
                  <a:pt x="7154" y="3373"/>
                </a:lnTo>
                <a:cubicBezTo>
                  <a:pt x="7716" y="3373"/>
                  <a:pt x="8264" y="3266"/>
                  <a:pt x="8782" y="3055"/>
                </a:cubicBezTo>
                <a:lnTo>
                  <a:pt x="8782" y="3055"/>
                </a:lnTo>
                <a:cubicBezTo>
                  <a:pt x="9320" y="2837"/>
                  <a:pt x="9800" y="2518"/>
                  <a:pt x="10214" y="2104"/>
                </a:cubicBezTo>
                <a:lnTo>
                  <a:pt x="10214" y="2104"/>
                </a:lnTo>
                <a:cubicBezTo>
                  <a:pt x="10808" y="1510"/>
                  <a:pt x="11598" y="1182"/>
                  <a:pt x="12437" y="1182"/>
                </a:cubicBezTo>
                <a:lnTo>
                  <a:pt x="12437" y="1182"/>
                </a:lnTo>
                <a:cubicBezTo>
                  <a:pt x="13277" y="1182"/>
                  <a:pt x="14067" y="1510"/>
                  <a:pt x="14661" y="2104"/>
                </a:cubicBezTo>
                <a:lnTo>
                  <a:pt x="14661" y="2104"/>
                </a:lnTo>
                <a:cubicBezTo>
                  <a:pt x="15075" y="2518"/>
                  <a:pt x="15556" y="2837"/>
                  <a:pt x="16094" y="3055"/>
                </a:cubicBezTo>
                <a:lnTo>
                  <a:pt x="16094" y="3055"/>
                </a:lnTo>
                <a:cubicBezTo>
                  <a:pt x="16612" y="3266"/>
                  <a:pt x="17160" y="3373"/>
                  <a:pt x="17722" y="3373"/>
                </a:cubicBezTo>
                <a:lnTo>
                  <a:pt x="17722" y="3373"/>
                </a:lnTo>
                <a:cubicBezTo>
                  <a:pt x="18283" y="3373"/>
                  <a:pt x="18831" y="3266"/>
                  <a:pt x="19350" y="3055"/>
                </a:cubicBezTo>
                <a:lnTo>
                  <a:pt x="19350" y="3055"/>
                </a:lnTo>
                <a:cubicBezTo>
                  <a:pt x="19424" y="3025"/>
                  <a:pt x="19497" y="2993"/>
                  <a:pt x="19569" y="2959"/>
                </a:cubicBezTo>
                <a:lnTo>
                  <a:pt x="19569" y="159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6" name="Google Shape;990;p41"/>
          <p:cNvSpPr/>
          <p:nvPr/>
        </p:nvSpPr>
        <p:spPr>
          <a:xfrm>
            <a:off x="44689" y="2329855"/>
            <a:ext cx="9143985" cy="1290634"/>
          </a:xfrm>
          <a:custGeom>
            <a:avLst/>
            <a:gdLst/>
            <a:ahLst/>
            <a:cxnLst/>
            <a:rect l="l" t="t" r="r" b="b"/>
            <a:pathLst>
              <a:path w="19570" h="3374" extrusionOk="0">
                <a:moveTo>
                  <a:pt x="19569" y="1590"/>
                </a:moveTo>
                <a:lnTo>
                  <a:pt x="19569" y="1590"/>
                </a:lnTo>
                <a:cubicBezTo>
                  <a:pt x="19035" y="1980"/>
                  <a:pt x="18394" y="2191"/>
                  <a:pt x="17722" y="2191"/>
                </a:cubicBezTo>
                <a:lnTo>
                  <a:pt x="17722" y="2191"/>
                </a:lnTo>
                <a:cubicBezTo>
                  <a:pt x="16882" y="2191"/>
                  <a:pt x="16092" y="1863"/>
                  <a:pt x="15497" y="1268"/>
                </a:cubicBezTo>
                <a:lnTo>
                  <a:pt x="15497" y="1268"/>
                </a:lnTo>
                <a:cubicBezTo>
                  <a:pt x="15084" y="855"/>
                  <a:pt x="14603" y="535"/>
                  <a:pt x="14065" y="317"/>
                </a:cubicBezTo>
                <a:lnTo>
                  <a:pt x="14065" y="317"/>
                </a:lnTo>
                <a:cubicBezTo>
                  <a:pt x="13547" y="107"/>
                  <a:pt x="12999" y="0"/>
                  <a:pt x="12437" y="0"/>
                </a:cubicBezTo>
                <a:lnTo>
                  <a:pt x="12437" y="0"/>
                </a:lnTo>
                <a:cubicBezTo>
                  <a:pt x="11876" y="0"/>
                  <a:pt x="11328" y="107"/>
                  <a:pt x="10809" y="317"/>
                </a:cubicBezTo>
                <a:lnTo>
                  <a:pt x="10809" y="317"/>
                </a:lnTo>
                <a:cubicBezTo>
                  <a:pt x="10272" y="535"/>
                  <a:pt x="9791" y="855"/>
                  <a:pt x="9378" y="1268"/>
                </a:cubicBezTo>
                <a:lnTo>
                  <a:pt x="9378" y="1268"/>
                </a:lnTo>
                <a:cubicBezTo>
                  <a:pt x="8784" y="1863"/>
                  <a:pt x="7994" y="2191"/>
                  <a:pt x="7154" y="2191"/>
                </a:cubicBezTo>
                <a:lnTo>
                  <a:pt x="7154" y="2191"/>
                </a:lnTo>
                <a:cubicBezTo>
                  <a:pt x="6315" y="2191"/>
                  <a:pt x="5525" y="1863"/>
                  <a:pt x="4930" y="1268"/>
                </a:cubicBezTo>
                <a:lnTo>
                  <a:pt x="4930" y="1268"/>
                </a:lnTo>
                <a:cubicBezTo>
                  <a:pt x="4517" y="855"/>
                  <a:pt x="4035" y="535"/>
                  <a:pt x="3498" y="317"/>
                </a:cubicBezTo>
                <a:lnTo>
                  <a:pt x="3498" y="317"/>
                </a:lnTo>
                <a:cubicBezTo>
                  <a:pt x="2980" y="107"/>
                  <a:pt x="2432" y="0"/>
                  <a:pt x="1870" y="0"/>
                </a:cubicBezTo>
                <a:lnTo>
                  <a:pt x="1870" y="0"/>
                </a:lnTo>
                <a:cubicBezTo>
                  <a:pt x="1309" y="0"/>
                  <a:pt x="761" y="107"/>
                  <a:pt x="242" y="317"/>
                </a:cubicBezTo>
                <a:lnTo>
                  <a:pt x="242" y="317"/>
                </a:lnTo>
                <a:cubicBezTo>
                  <a:pt x="160" y="350"/>
                  <a:pt x="79" y="387"/>
                  <a:pt x="0" y="424"/>
                </a:cubicBezTo>
                <a:lnTo>
                  <a:pt x="0" y="1799"/>
                </a:lnTo>
                <a:lnTo>
                  <a:pt x="0" y="1799"/>
                </a:lnTo>
                <a:cubicBezTo>
                  <a:pt x="539" y="1399"/>
                  <a:pt x="1188" y="1182"/>
                  <a:pt x="1870" y="1182"/>
                </a:cubicBezTo>
                <a:lnTo>
                  <a:pt x="1870" y="1182"/>
                </a:lnTo>
                <a:cubicBezTo>
                  <a:pt x="2710" y="1182"/>
                  <a:pt x="3499" y="1510"/>
                  <a:pt x="4095" y="2104"/>
                </a:cubicBezTo>
                <a:lnTo>
                  <a:pt x="4095" y="2104"/>
                </a:lnTo>
                <a:cubicBezTo>
                  <a:pt x="4507" y="2518"/>
                  <a:pt x="4989" y="2837"/>
                  <a:pt x="5526" y="3055"/>
                </a:cubicBezTo>
                <a:lnTo>
                  <a:pt x="5526" y="3055"/>
                </a:lnTo>
                <a:cubicBezTo>
                  <a:pt x="6045" y="3266"/>
                  <a:pt x="6593" y="3373"/>
                  <a:pt x="7154" y="3373"/>
                </a:cubicBezTo>
                <a:lnTo>
                  <a:pt x="7154" y="3373"/>
                </a:lnTo>
                <a:cubicBezTo>
                  <a:pt x="7716" y="3373"/>
                  <a:pt x="8264" y="3266"/>
                  <a:pt x="8782" y="3055"/>
                </a:cubicBezTo>
                <a:lnTo>
                  <a:pt x="8782" y="3055"/>
                </a:lnTo>
                <a:cubicBezTo>
                  <a:pt x="9320" y="2837"/>
                  <a:pt x="9800" y="2518"/>
                  <a:pt x="10214" y="2104"/>
                </a:cubicBezTo>
                <a:lnTo>
                  <a:pt x="10214" y="2104"/>
                </a:lnTo>
                <a:cubicBezTo>
                  <a:pt x="10808" y="1510"/>
                  <a:pt x="11598" y="1182"/>
                  <a:pt x="12437" y="1182"/>
                </a:cubicBezTo>
                <a:lnTo>
                  <a:pt x="12437" y="1182"/>
                </a:lnTo>
                <a:cubicBezTo>
                  <a:pt x="13277" y="1182"/>
                  <a:pt x="14067" y="1510"/>
                  <a:pt x="14661" y="2104"/>
                </a:cubicBezTo>
                <a:lnTo>
                  <a:pt x="14661" y="2104"/>
                </a:lnTo>
                <a:cubicBezTo>
                  <a:pt x="15075" y="2518"/>
                  <a:pt x="15556" y="2837"/>
                  <a:pt x="16094" y="3055"/>
                </a:cubicBezTo>
                <a:lnTo>
                  <a:pt x="16094" y="3055"/>
                </a:lnTo>
                <a:cubicBezTo>
                  <a:pt x="16612" y="3266"/>
                  <a:pt x="17160" y="3373"/>
                  <a:pt x="17722" y="3373"/>
                </a:cubicBezTo>
                <a:lnTo>
                  <a:pt x="17722" y="3373"/>
                </a:lnTo>
                <a:cubicBezTo>
                  <a:pt x="18283" y="3373"/>
                  <a:pt x="18831" y="3266"/>
                  <a:pt x="19350" y="3055"/>
                </a:cubicBezTo>
                <a:lnTo>
                  <a:pt x="19350" y="3055"/>
                </a:lnTo>
                <a:cubicBezTo>
                  <a:pt x="19424" y="3025"/>
                  <a:pt x="19497" y="2993"/>
                  <a:pt x="19569" y="2959"/>
                </a:cubicBezTo>
                <a:lnTo>
                  <a:pt x="19569" y="1590"/>
                </a:lnTo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7" name="Google Shape;991;p41"/>
          <p:cNvSpPr/>
          <p:nvPr/>
        </p:nvSpPr>
        <p:spPr>
          <a:xfrm>
            <a:off x="44689" y="2481116"/>
            <a:ext cx="9054636" cy="902998"/>
          </a:xfrm>
          <a:custGeom>
            <a:avLst/>
            <a:gdLst/>
            <a:ahLst/>
            <a:cxnLst/>
            <a:rect l="l" t="t" r="r" b="b"/>
            <a:pathLst>
              <a:path w="24145697" h="2789161" extrusionOk="0">
                <a:moveTo>
                  <a:pt x="22675891" y="2686048"/>
                </a:moveTo>
                <a:lnTo>
                  <a:pt x="22684581" y="2748918"/>
                </a:lnTo>
                <a:cubicBezTo>
                  <a:pt x="22483459" y="2775323"/>
                  <a:pt x="22278611" y="2789155"/>
                  <a:pt x="22076247" y="2789155"/>
                </a:cubicBezTo>
                <a:cubicBezTo>
                  <a:pt x="22025347" y="2789155"/>
                  <a:pt x="21973203" y="2787897"/>
                  <a:pt x="21922301" y="2786640"/>
                </a:cubicBezTo>
                <a:lnTo>
                  <a:pt x="21924785" y="2722513"/>
                </a:lnTo>
                <a:cubicBezTo>
                  <a:pt x="22174325" y="2731314"/>
                  <a:pt x="22427591" y="2718740"/>
                  <a:pt x="22675891" y="2686048"/>
                </a:cubicBezTo>
                <a:close/>
                <a:moveTo>
                  <a:pt x="8155972" y="2664076"/>
                </a:moveTo>
                <a:cubicBezTo>
                  <a:pt x="8404670" y="2705354"/>
                  <a:pt x="8657105" y="2725368"/>
                  <a:pt x="8908295" y="2725368"/>
                </a:cubicBezTo>
                <a:lnTo>
                  <a:pt x="8908295" y="2789161"/>
                </a:lnTo>
                <a:cubicBezTo>
                  <a:pt x="8653374" y="2789161"/>
                  <a:pt x="8397208" y="2767897"/>
                  <a:pt x="8146024" y="2726619"/>
                </a:cubicBezTo>
                <a:close/>
                <a:moveTo>
                  <a:pt x="10397744" y="2482807"/>
                </a:moveTo>
                <a:lnTo>
                  <a:pt x="10418853" y="2542730"/>
                </a:lnTo>
                <a:cubicBezTo>
                  <a:pt x="10177945" y="2625125"/>
                  <a:pt x="9928343" y="2687545"/>
                  <a:pt x="9677499" y="2728743"/>
                </a:cubicBezTo>
                <a:lnTo>
                  <a:pt x="9667565" y="2666322"/>
                </a:lnTo>
                <a:cubicBezTo>
                  <a:pt x="9914683" y="2625125"/>
                  <a:pt x="10160559" y="2563953"/>
                  <a:pt x="10397744" y="2482807"/>
                </a:cubicBezTo>
                <a:close/>
                <a:moveTo>
                  <a:pt x="20445233" y="2433376"/>
                </a:moveTo>
                <a:cubicBezTo>
                  <a:pt x="20681493" y="2521440"/>
                  <a:pt x="20926503" y="2590898"/>
                  <a:pt x="21174013" y="2639271"/>
                </a:cubicBezTo>
                <a:lnTo>
                  <a:pt x="21161513" y="2701288"/>
                </a:lnTo>
                <a:cubicBezTo>
                  <a:pt x="20910253" y="2651674"/>
                  <a:pt x="20661491" y="2580975"/>
                  <a:pt x="20422733" y="2492912"/>
                </a:cubicBezTo>
                <a:close/>
                <a:moveTo>
                  <a:pt x="24117121" y="2252107"/>
                </a:moveTo>
                <a:lnTo>
                  <a:pt x="24145697" y="2309491"/>
                </a:lnTo>
                <a:cubicBezTo>
                  <a:pt x="23917085" y="2421764"/>
                  <a:pt x="23678535" y="2516573"/>
                  <a:pt x="23433771" y="2591422"/>
                </a:cubicBezTo>
                <a:lnTo>
                  <a:pt x="23416377" y="2530295"/>
                </a:lnTo>
                <a:cubicBezTo>
                  <a:pt x="23657413" y="2456694"/>
                  <a:pt x="23892237" y="2363133"/>
                  <a:pt x="24117121" y="2252107"/>
                </a:cubicBezTo>
                <a:close/>
                <a:moveTo>
                  <a:pt x="6730080" y="2180701"/>
                </a:moveTo>
                <a:cubicBezTo>
                  <a:pt x="6952220" y="2300300"/>
                  <a:pt x="7186836" y="2401211"/>
                  <a:pt x="7425198" y="2480944"/>
                </a:cubicBezTo>
                <a:lnTo>
                  <a:pt x="7403981" y="2541989"/>
                </a:lnTo>
                <a:cubicBezTo>
                  <a:pt x="7161876" y="2459765"/>
                  <a:pt x="6926012" y="2357608"/>
                  <a:pt x="6701378" y="2236763"/>
                </a:cubicBezTo>
                <a:close/>
                <a:moveTo>
                  <a:pt x="11724729" y="1774224"/>
                </a:moveTo>
                <a:lnTo>
                  <a:pt x="11764617" y="1824026"/>
                </a:lnTo>
                <a:cubicBezTo>
                  <a:pt x="11561430" y="1979659"/>
                  <a:pt x="11344528" y="2120351"/>
                  <a:pt x="11120149" y="2239877"/>
                </a:cubicBezTo>
                <a:lnTo>
                  <a:pt x="11090233" y="2183849"/>
                </a:lnTo>
                <a:cubicBezTo>
                  <a:pt x="11312119" y="2065568"/>
                  <a:pt x="11525281" y="1927367"/>
                  <a:pt x="11724729" y="1774224"/>
                </a:cubicBezTo>
                <a:close/>
                <a:moveTo>
                  <a:pt x="19144147" y="1675351"/>
                </a:moveTo>
                <a:cubicBezTo>
                  <a:pt x="19337797" y="1836641"/>
                  <a:pt x="19546341" y="1981676"/>
                  <a:pt x="19762335" y="2107957"/>
                </a:cubicBezTo>
                <a:lnTo>
                  <a:pt x="19731301" y="2162971"/>
                </a:lnTo>
                <a:cubicBezTo>
                  <a:pt x="19511583" y="2035439"/>
                  <a:pt x="19300555" y="1887903"/>
                  <a:pt x="19104425" y="1725363"/>
                </a:cubicBezTo>
                <a:close/>
                <a:moveTo>
                  <a:pt x="5531081" y="1268874"/>
                </a:moveTo>
                <a:cubicBezTo>
                  <a:pt x="5568486" y="1303626"/>
                  <a:pt x="5604646" y="1339618"/>
                  <a:pt x="5642052" y="1374370"/>
                </a:cubicBezTo>
                <a:cubicBezTo>
                  <a:pt x="5784194" y="1517100"/>
                  <a:pt x="5937559" y="1651142"/>
                  <a:pt x="6095911" y="1772773"/>
                </a:cubicBezTo>
                <a:lnTo>
                  <a:pt x="6057258" y="1822418"/>
                </a:lnTo>
                <a:cubicBezTo>
                  <a:pt x="5896412" y="1699546"/>
                  <a:pt x="5741801" y="1563022"/>
                  <a:pt x="5595918" y="1419051"/>
                </a:cubicBezTo>
                <a:cubicBezTo>
                  <a:pt x="5561005" y="1384299"/>
                  <a:pt x="5523599" y="1348306"/>
                  <a:pt x="5487440" y="1314796"/>
                </a:cubicBezTo>
                <a:close/>
                <a:moveTo>
                  <a:pt x="12887461" y="790987"/>
                </a:moveTo>
                <a:lnTo>
                  <a:pt x="12923622" y="843046"/>
                </a:lnTo>
                <a:cubicBezTo>
                  <a:pt x="12714138" y="981871"/>
                  <a:pt x="12514629" y="1139288"/>
                  <a:pt x="12331331" y="1311578"/>
                </a:cubicBezTo>
                <a:lnTo>
                  <a:pt x="12287688" y="1265717"/>
                </a:lnTo>
                <a:cubicBezTo>
                  <a:pt x="12474727" y="1090947"/>
                  <a:pt x="12675483" y="932290"/>
                  <a:pt x="12887461" y="790987"/>
                </a:cubicBezTo>
                <a:close/>
                <a:moveTo>
                  <a:pt x="17967955" y="703096"/>
                </a:moveTo>
                <a:cubicBezTo>
                  <a:pt x="18184011" y="837524"/>
                  <a:pt x="18388891" y="990623"/>
                  <a:pt x="18581355" y="1159903"/>
                </a:cubicBezTo>
                <a:lnTo>
                  <a:pt x="18539137" y="1207201"/>
                </a:lnTo>
                <a:cubicBezTo>
                  <a:pt x="18350399" y="1041656"/>
                  <a:pt x="18146761" y="889802"/>
                  <a:pt x="17934429" y="756618"/>
                </a:cubicBezTo>
                <a:close/>
                <a:moveTo>
                  <a:pt x="4266747" y="417467"/>
                </a:moveTo>
                <a:cubicBezTo>
                  <a:pt x="4498864" y="523642"/>
                  <a:pt x="4725990" y="648555"/>
                  <a:pt x="4936893" y="792204"/>
                </a:cubicBezTo>
                <a:lnTo>
                  <a:pt x="4901950" y="844667"/>
                </a:lnTo>
                <a:cubicBezTo>
                  <a:pt x="4692295" y="703516"/>
                  <a:pt x="4470162" y="581102"/>
                  <a:pt x="4240539" y="476176"/>
                </a:cubicBezTo>
                <a:close/>
                <a:moveTo>
                  <a:pt x="534192" y="357046"/>
                </a:moveTo>
                <a:lnTo>
                  <a:pt x="559037" y="415157"/>
                </a:lnTo>
                <a:cubicBezTo>
                  <a:pt x="366480" y="494287"/>
                  <a:pt x="178892" y="587018"/>
                  <a:pt x="0" y="690877"/>
                </a:cubicBezTo>
                <a:lnTo>
                  <a:pt x="0" y="617928"/>
                </a:lnTo>
                <a:cubicBezTo>
                  <a:pt x="172681" y="520252"/>
                  <a:pt x="351572" y="431231"/>
                  <a:pt x="534192" y="357046"/>
                </a:cubicBezTo>
                <a:close/>
                <a:moveTo>
                  <a:pt x="14275237" y="159301"/>
                </a:moveTo>
                <a:lnTo>
                  <a:pt x="14291373" y="221770"/>
                </a:lnTo>
                <a:cubicBezTo>
                  <a:pt x="14049332" y="286737"/>
                  <a:pt x="13811014" y="372944"/>
                  <a:pt x="13582627" y="476642"/>
                </a:cubicBezTo>
                <a:lnTo>
                  <a:pt x="13556561" y="419170"/>
                </a:lnTo>
                <a:cubicBezTo>
                  <a:pt x="13787431" y="312974"/>
                  <a:pt x="14029472" y="226767"/>
                  <a:pt x="14275237" y="159301"/>
                </a:cubicBezTo>
                <a:close/>
                <a:moveTo>
                  <a:pt x="16559706" y="120845"/>
                </a:moveTo>
                <a:cubicBezTo>
                  <a:pt x="16809551" y="177832"/>
                  <a:pt x="17054401" y="255878"/>
                  <a:pt x="17290505" y="352508"/>
                </a:cubicBezTo>
                <a:lnTo>
                  <a:pt x="17266769" y="410733"/>
                </a:lnTo>
                <a:cubicBezTo>
                  <a:pt x="17033163" y="315343"/>
                  <a:pt x="16790813" y="238535"/>
                  <a:pt x="16544715" y="181548"/>
                </a:cubicBezTo>
                <a:close/>
                <a:moveTo>
                  <a:pt x="2791160" y="21972"/>
                </a:moveTo>
                <a:cubicBezTo>
                  <a:pt x="3046083" y="48482"/>
                  <a:pt x="3299757" y="95189"/>
                  <a:pt x="3547182" y="160832"/>
                </a:cubicBezTo>
                <a:lnTo>
                  <a:pt x="3530937" y="223950"/>
                </a:lnTo>
                <a:cubicBezTo>
                  <a:pt x="3287260" y="157045"/>
                  <a:pt x="3036086" y="111600"/>
                  <a:pt x="2784912" y="86352"/>
                </a:cubicBezTo>
                <a:close/>
                <a:moveTo>
                  <a:pt x="2021892" y="5495"/>
                </a:moveTo>
                <a:lnTo>
                  <a:pt x="2025635" y="69073"/>
                </a:lnTo>
                <a:cubicBezTo>
                  <a:pt x="1774872" y="86526"/>
                  <a:pt x="1522862" y="123924"/>
                  <a:pt x="1277090" y="180022"/>
                </a:cubicBezTo>
                <a:lnTo>
                  <a:pt x="1263367" y="118938"/>
                </a:lnTo>
                <a:cubicBezTo>
                  <a:pt x="1511634" y="61593"/>
                  <a:pt x="1767387" y="22948"/>
                  <a:pt x="2021892" y="5495"/>
                </a:cubicBezTo>
                <a:close/>
                <a:moveTo>
                  <a:pt x="15494814" y="0"/>
                </a:moveTo>
                <a:cubicBezTo>
                  <a:pt x="15597182" y="0"/>
                  <a:pt x="15700799" y="2511"/>
                  <a:pt x="15801919" y="8789"/>
                </a:cubicBezTo>
                <a:lnTo>
                  <a:pt x="15798173" y="72821"/>
                </a:lnTo>
                <a:cubicBezTo>
                  <a:pt x="15698302" y="66543"/>
                  <a:pt x="15595933" y="64032"/>
                  <a:pt x="15494814" y="64032"/>
                </a:cubicBezTo>
                <a:cubicBezTo>
                  <a:pt x="15343758" y="64032"/>
                  <a:pt x="15191454" y="71565"/>
                  <a:pt x="15040398" y="86631"/>
                </a:cubicBezTo>
                <a:lnTo>
                  <a:pt x="15034156" y="22600"/>
                </a:lnTo>
                <a:cubicBezTo>
                  <a:pt x="15187709" y="7533"/>
                  <a:pt x="15342509" y="0"/>
                  <a:pt x="154948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8" name="Google Shape;992;p41"/>
          <p:cNvSpPr/>
          <p:nvPr/>
        </p:nvSpPr>
        <p:spPr>
          <a:xfrm>
            <a:off x="559882" y="1916755"/>
            <a:ext cx="459075" cy="612647"/>
          </a:xfrm>
          <a:custGeom>
            <a:avLst/>
            <a:gdLst/>
            <a:ahLst/>
            <a:cxnLst/>
            <a:rect l="l" t="t" r="r" b="b"/>
            <a:pathLst>
              <a:path w="711" h="940" extrusionOk="0">
                <a:moveTo>
                  <a:pt x="710" y="354"/>
                </a:moveTo>
                <a:lnTo>
                  <a:pt x="710" y="354"/>
                </a:lnTo>
                <a:cubicBezTo>
                  <a:pt x="710" y="158"/>
                  <a:pt x="551" y="0"/>
                  <a:pt x="355" y="0"/>
                </a:cubicBezTo>
                <a:lnTo>
                  <a:pt x="355" y="0"/>
                </a:lnTo>
                <a:cubicBezTo>
                  <a:pt x="159" y="0"/>
                  <a:pt x="0" y="158"/>
                  <a:pt x="0" y="354"/>
                </a:cubicBezTo>
                <a:lnTo>
                  <a:pt x="0" y="354"/>
                </a:lnTo>
                <a:cubicBezTo>
                  <a:pt x="0" y="497"/>
                  <a:pt x="84" y="620"/>
                  <a:pt x="206" y="676"/>
                </a:cubicBezTo>
                <a:lnTo>
                  <a:pt x="355" y="939"/>
                </a:lnTo>
                <a:lnTo>
                  <a:pt x="504" y="676"/>
                </a:lnTo>
                <a:lnTo>
                  <a:pt x="504" y="676"/>
                </a:lnTo>
                <a:cubicBezTo>
                  <a:pt x="625" y="620"/>
                  <a:pt x="710" y="497"/>
                  <a:pt x="710" y="3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sz="22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1" y="310565"/>
            <a:ext cx="1453148" cy="1307765"/>
          </a:xfrm>
          <a:prstGeom prst="rect">
            <a:avLst/>
          </a:prstGeom>
        </p:spPr>
      </p:pic>
      <p:sp>
        <p:nvSpPr>
          <p:cNvPr id="60" name="Google Shape;992;p41"/>
          <p:cNvSpPr/>
          <p:nvPr/>
        </p:nvSpPr>
        <p:spPr>
          <a:xfrm>
            <a:off x="1589222" y="2197864"/>
            <a:ext cx="459075" cy="612647"/>
          </a:xfrm>
          <a:custGeom>
            <a:avLst/>
            <a:gdLst/>
            <a:ahLst/>
            <a:cxnLst/>
            <a:rect l="l" t="t" r="r" b="b"/>
            <a:pathLst>
              <a:path w="711" h="940" extrusionOk="0">
                <a:moveTo>
                  <a:pt x="710" y="354"/>
                </a:moveTo>
                <a:lnTo>
                  <a:pt x="710" y="354"/>
                </a:lnTo>
                <a:cubicBezTo>
                  <a:pt x="710" y="158"/>
                  <a:pt x="551" y="0"/>
                  <a:pt x="355" y="0"/>
                </a:cubicBezTo>
                <a:lnTo>
                  <a:pt x="355" y="0"/>
                </a:lnTo>
                <a:cubicBezTo>
                  <a:pt x="159" y="0"/>
                  <a:pt x="0" y="158"/>
                  <a:pt x="0" y="354"/>
                </a:cubicBezTo>
                <a:lnTo>
                  <a:pt x="0" y="354"/>
                </a:lnTo>
                <a:cubicBezTo>
                  <a:pt x="0" y="497"/>
                  <a:pt x="84" y="620"/>
                  <a:pt x="206" y="676"/>
                </a:cubicBezTo>
                <a:lnTo>
                  <a:pt x="355" y="939"/>
                </a:lnTo>
                <a:lnTo>
                  <a:pt x="504" y="676"/>
                </a:lnTo>
                <a:lnTo>
                  <a:pt x="504" y="676"/>
                </a:lnTo>
                <a:cubicBezTo>
                  <a:pt x="625" y="620"/>
                  <a:pt x="710" y="497"/>
                  <a:pt x="710" y="3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sz="22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33" y="3712861"/>
            <a:ext cx="1697569" cy="1367170"/>
          </a:xfrm>
          <a:prstGeom prst="rect">
            <a:avLst/>
          </a:prstGeom>
        </p:spPr>
      </p:pic>
      <p:sp>
        <p:nvSpPr>
          <p:cNvPr id="62" name="Google Shape;992;p41"/>
          <p:cNvSpPr/>
          <p:nvPr/>
        </p:nvSpPr>
        <p:spPr>
          <a:xfrm>
            <a:off x="2764941" y="2639554"/>
            <a:ext cx="459075" cy="612647"/>
          </a:xfrm>
          <a:custGeom>
            <a:avLst/>
            <a:gdLst/>
            <a:ahLst/>
            <a:cxnLst/>
            <a:rect l="l" t="t" r="r" b="b"/>
            <a:pathLst>
              <a:path w="711" h="940" extrusionOk="0">
                <a:moveTo>
                  <a:pt x="710" y="354"/>
                </a:moveTo>
                <a:lnTo>
                  <a:pt x="710" y="354"/>
                </a:lnTo>
                <a:cubicBezTo>
                  <a:pt x="710" y="158"/>
                  <a:pt x="551" y="0"/>
                  <a:pt x="355" y="0"/>
                </a:cubicBezTo>
                <a:lnTo>
                  <a:pt x="355" y="0"/>
                </a:lnTo>
                <a:cubicBezTo>
                  <a:pt x="159" y="0"/>
                  <a:pt x="0" y="158"/>
                  <a:pt x="0" y="354"/>
                </a:cubicBezTo>
                <a:lnTo>
                  <a:pt x="0" y="354"/>
                </a:lnTo>
                <a:cubicBezTo>
                  <a:pt x="0" y="497"/>
                  <a:pt x="84" y="620"/>
                  <a:pt x="206" y="676"/>
                </a:cubicBezTo>
                <a:lnTo>
                  <a:pt x="355" y="939"/>
                </a:lnTo>
                <a:lnTo>
                  <a:pt x="504" y="676"/>
                </a:lnTo>
                <a:lnTo>
                  <a:pt x="504" y="676"/>
                </a:lnTo>
                <a:cubicBezTo>
                  <a:pt x="625" y="620"/>
                  <a:pt x="710" y="497"/>
                  <a:pt x="710" y="3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sz="22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315" y="4021864"/>
            <a:ext cx="1408351" cy="1045632"/>
          </a:xfrm>
          <a:prstGeom prst="rect">
            <a:avLst/>
          </a:prstGeom>
        </p:spPr>
      </p:pic>
      <p:sp>
        <p:nvSpPr>
          <p:cNvPr id="64" name="Google Shape;992;p41"/>
          <p:cNvSpPr/>
          <p:nvPr/>
        </p:nvSpPr>
        <p:spPr>
          <a:xfrm>
            <a:off x="4223971" y="2427264"/>
            <a:ext cx="459075" cy="612647"/>
          </a:xfrm>
          <a:custGeom>
            <a:avLst/>
            <a:gdLst/>
            <a:ahLst/>
            <a:cxnLst/>
            <a:rect l="l" t="t" r="r" b="b"/>
            <a:pathLst>
              <a:path w="711" h="940" extrusionOk="0">
                <a:moveTo>
                  <a:pt x="710" y="354"/>
                </a:moveTo>
                <a:lnTo>
                  <a:pt x="710" y="354"/>
                </a:lnTo>
                <a:cubicBezTo>
                  <a:pt x="710" y="158"/>
                  <a:pt x="551" y="0"/>
                  <a:pt x="355" y="0"/>
                </a:cubicBezTo>
                <a:lnTo>
                  <a:pt x="355" y="0"/>
                </a:lnTo>
                <a:cubicBezTo>
                  <a:pt x="159" y="0"/>
                  <a:pt x="0" y="158"/>
                  <a:pt x="0" y="354"/>
                </a:cubicBezTo>
                <a:lnTo>
                  <a:pt x="0" y="354"/>
                </a:lnTo>
                <a:cubicBezTo>
                  <a:pt x="0" y="497"/>
                  <a:pt x="84" y="620"/>
                  <a:pt x="206" y="676"/>
                </a:cubicBezTo>
                <a:lnTo>
                  <a:pt x="355" y="939"/>
                </a:lnTo>
                <a:lnTo>
                  <a:pt x="504" y="676"/>
                </a:lnTo>
                <a:lnTo>
                  <a:pt x="504" y="676"/>
                </a:lnTo>
                <a:cubicBezTo>
                  <a:pt x="625" y="620"/>
                  <a:pt x="710" y="497"/>
                  <a:pt x="710" y="3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sz="22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46019" y="1111815"/>
            <a:ext cx="1460205" cy="81412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479" y="921789"/>
            <a:ext cx="2119820" cy="1191459"/>
          </a:xfrm>
          <a:prstGeom prst="rect">
            <a:avLst/>
          </a:prstGeom>
        </p:spPr>
      </p:pic>
      <p:sp>
        <p:nvSpPr>
          <p:cNvPr id="68" name="Google Shape;992;p41"/>
          <p:cNvSpPr/>
          <p:nvPr/>
        </p:nvSpPr>
        <p:spPr>
          <a:xfrm>
            <a:off x="5423446" y="2054717"/>
            <a:ext cx="459075" cy="612647"/>
          </a:xfrm>
          <a:custGeom>
            <a:avLst/>
            <a:gdLst/>
            <a:ahLst/>
            <a:cxnLst/>
            <a:rect l="l" t="t" r="r" b="b"/>
            <a:pathLst>
              <a:path w="711" h="940" extrusionOk="0">
                <a:moveTo>
                  <a:pt x="710" y="354"/>
                </a:moveTo>
                <a:lnTo>
                  <a:pt x="710" y="354"/>
                </a:lnTo>
                <a:cubicBezTo>
                  <a:pt x="710" y="158"/>
                  <a:pt x="551" y="0"/>
                  <a:pt x="355" y="0"/>
                </a:cubicBezTo>
                <a:lnTo>
                  <a:pt x="355" y="0"/>
                </a:lnTo>
                <a:cubicBezTo>
                  <a:pt x="159" y="0"/>
                  <a:pt x="0" y="158"/>
                  <a:pt x="0" y="354"/>
                </a:cubicBezTo>
                <a:lnTo>
                  <a:pt x="0" y="354"/>
                </a:lnTo>
                <a:cubicBezTo>
                  <a:pt x="0" y="497"/>
                  <a:pt x="84" y="620"/>
                  <a:pt x="206" y="676"/>
                </a:cubicBezTo>
                <a:lnTo>
                  <a:pt x="355" y="939"/>
                </a:lnTo>
                <a:lnTo>
                  <a:pt x="504" y="676"/>
                </a:lnTo>
                <a:lnTo>
                  <a:pt x="504" y="676"/>
                </a:lnTo>
                <a:cubicBezTo>
                  <a:pt x="625" y="620"/>
                  <a:pt x="710" y="497"/>
                  <a:pt x="710" y="3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sz="22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483" y="729533"/>
            <a:ext cx="1420449" cy="946966"/>
          </a:xfrm>
          <a:prstGeom prst="rect">
            <a:avLst/>
          </a:prstGeom>
        </p:spPr>
      </p:pic>
      <p:sp>
        <p:nvSpPr>
          <p:cNvPr id="70" name="Google Shape;992;p41"/>
          <p:cNvSpPr/>
          <p:nvPr/>
        </p:nvSpPr>
        <p:spPr>
          <a:xfrm>
            <a:off x="6798821" y="2352237"/>
            <a:ext cx="459075" cy="612647"/>
          </a:xfrm>
          <a:custGeom>
            <a:avLst/>
            <a:gdLst/>
            <a:ahLst/>
            <a:cxnLst/>
            <a:rect l="l" t="t" r="r" b="b"/>
            <a:pathLst>
              <a:path w="711" h="940" extrusionOk="0">
                <a:moveTo>
                  <a:pt x="710" y="354"/>
                </a:moveTo>
                <a:lnTo>
                  <a:pt x="710" y="354"/>
                </a:lnTo>
                <a:cubicBezTo>
                  <a:pt x="710" y="158"/>
                  <a:pt x="551" y="0"/>
                  <a:pt x="355" y="0"/>
                </a:cubicBezTo>
                <a:lnTo>
                  <a:pt x="355" y="0"/>
                </a:lnTo>
                <a:cubicBezTo>
                  <a:pt x="159" y="0"/>
                  <a:pt x="0" y="158"/>
                  <a:pt x="0" y="354"/>
                </a:cubicBezTo>
                <a:lnTo>
                  <a:pt x="0" y="354"/>
                </a:lnTo>
                <a:cubicBezTo>
                  <a:pt x="0" y="497"/>
                  <a:pt x="84" y="620"/>
                  <a:pt x="206" y="676"/>
                </a:cubicBezTo>
                <a:lnTo>
                  <a:pt x="355" y="939"/>
                </a:lnTo>
                <a:lnTo>
                  <a:pt x="504" y="676"/>
                </a:lnTo>
                <a:lnTo>
                  <a:pt x="504" y="676"/>
                </a:lnTo>
                <a:cubicBezTo>
                  <a:pt x="625" y="620"/>
                  <a:pt x="710" y="497"/>
                  <a:pt x="710" y="3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sz="22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1" name="Google Shape;992;p41"/>
          <p:cNvSpPr/>
          <p:nvPr/>
        </p:nvSpPr>
        <p:spPr>
          <a:xfrm>
            <a:off x="8164304" y="2725533"/>
            <a:ext cx="459075" cy="612647"/>
          </a:xfrm>
          <a:custGeom>
            <a:avLst/>
            <a:gdLst/>
            <a:ahLst/>
            <a:cxnLst/>
            <a:rect l="l" t="t" r="r" b="b"/>
            <a:pathLst>
              <a:path w="711" h="940" extrusionOk="0">
                <a:moveTo>
                  <a:pt x="710" y="354"/>
                </a:moveTo>
                <a:lnTo>
                  <a:pt x="710" y="354"/>
                </a:lnTo>
                <a:cubicBezTo>
                  <a:pt x="710" y="158"/>
                  <a:pt x="551" y="0"/>
                  <a:pt x="355" y="0"/>
                </a:cubicBezTo>
                <a:lnTo>
                  <a:pt x="355" y="0"/>
                </a:lnTo>
                <a:cubicBezTo>
                  <a:pt x="159" y="0"/>
                  <a:pt x="0" y="158"/>
                  <a:pt x="0" y="354"/>
                </a:cubicBezTo>
                <a:lnTo>
                  <a:pt x="0" y="354"/>
                </a:lnTo>
                <a:cubicBezTo>
                  <a:pt x="0" y="497"/>
                  <a:pt x="84" y="620"/>
                  <a:pt x="206" y="676"/>
                </a:cubicBezTo>
                <a:lnTo>
                  <a:pt x="355" y="939"/>
                </a:lnTo>
                <a:lnTo>
                  <a:pt x="504" y="676"/>
                </a:lnTo>
                <a:lnTo>
                  <a:pt x="504" y="676"/>
                </a:lnTo>
                <a:cubicBezTo>
                  <a:pt x="625" y="620"/>
                  <a:pt x="710" y="497"/>
                  <a:pt x="710" y="3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sz="22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239" y="891706"/>
            <a:ext cx="2031115" cy="13528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611" y="3975001"/>
            <a:ext cx="2516789" cy="930566"/>
          </a:xfrm>
          <a:prstGeom prst="rect">
            <a:avLst/>
          </a:prstGeom>
        </p:spPr>
      </p:pic>
      <p:sp>
        <p:nvSpPr>
          <p:cNvPr id="75" name="Google Shape;589;p59"/>
          <p:cNvSpPr txBox="1">
            <a:spLocks/>
          </p:cNvSpPr>
          <p:nvPr/>
        </p:nvSpPr>
        <p:spPr>
          <a:xfrm>
            <a:off x="-308216" y="1543280"/>
            <a:ext cx="2356513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400" b="1" dirty="0"/>
              <a:t>Database Design</a:t>
            </a:r>
          </a:p>
        </p:txBody>
      </p:sp>
      <p:sp>
        <p:nvSpPr>
          <p:cNvPr id="76" name="Google Shape;1008;p41"/>
          <p:cNvSpPr txBox="1"/>
          <p:nvPr/>
        </p:nvSpPr>
        <p:spPr>
          <a:xfrm>
            <a:off x="559882" y="1985856"/>
            <a:ext cx="4572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  <a:endParaRPr sz="21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7" name="Google Shape;589;p59"/>
          <p:cNvSpPr txBox="1">
            <a:spLocks/>
          </p:cNvSpPr>
          <p:nvPr/>
        </p:nvSpPr>
        <p:spPr>
          <a:xfrm>
            <a:off x="-308217" y="3176076"/>
            <a:ext cx="2356513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400" b="1" dirty="0"/>
              <a:t>Database Implementation</a:t>
            </a:r>
          </a:p>
        </p:txBody>
      </p:sp>
      <p:sp>
        <p:nvSpPr>
          <p:cNvPr id="78" name="Google Shape;1008;p41"/>
          <p:cNvSpPr txBox="1"/>
          <p:nvPr/>
        </p:nvSpPr>
        <p:spPr>
          <a:xfrm>
            <a:off x="1559456" y="2274035"/>
            <a:ext cx="4572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</a:t>
            </a:r>
            <a:endParaRPr sz="21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9" name="Google Shape;1008;p41"/>
          <p:cNvSpPr txBox="1"/>
          <p:nvPr/>
        </p:nvSpPr>
        <p:spPr>
          <a:xfrm>
            <a:off x="2776189" y="2725533"/>
            <a:ext cx="4572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</a:t>
            </a:r>
            <a:endParaRPr sz="21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0" name="Google Shape;589;p59"/>
          <p:cNvSpPr txBox="1">
            <a:spLocks/>
          </p:cNvSpPr>
          <p:nvPr/>
        </p:nvSpPr>
        <p:spPr>
          <a:xfrm>
            <a:off x="1402535" y="1987693"/>
            <a:ext cx="2356513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b="1" dirty="0"/>
              <a:t>Generate</a:t>
            </a:r>
          </a:p>
          <a:p>
            <a:pPr marL="0" indent="0"/>
            <a:r>
              <a:rPr lang="en-US" sz="1200" b="1" dirty="0"/>
              <a:t>Data</a:t>
            </a:r>
          </a:p>
        </p:txBody>
      </p:sp>
      <p:sp>
        <p:nvSpPr>
          <p:cNvPr id="81" name="Google Shape;589;p59"/>
          <p:cNvSpPr txBox="1">
            <a:spLocks/>
          </p:cNvSpPr>
          <p:nvPr/>
        </p:nvSpPr>
        <p:spPr>
          <a:xfrm>
            <a:off x="2776189" y="3450818"/>
            <a:ext cx="2356513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400" b="1" dirty="0"/>
              <a:t>Data </a:t>
            </a:r>
          </a:p>
          <a:p>
            <a:pPr marL="0" indent="0"/>
            <a:r>
              <a:rPr lang="en-US" sz="1400" b="1" dirty="0"/>
              <a:t>Warehouse</a:t>
            </a:r>
          </a:p>
        </p:txBody>
      </p:sp>
      <p:sp>
        <p:nvSpPr>
          <p:cNvPr id="82" name="Google Shape;1008;p41"/>
          <p:cNvSpPr txBox="1"/>
          <p:nvPr/>
        </p:nvSpPr>
        <p:spPr>
          <a:xfrm>
            <a:off x="4222562" y="2501365"/>
            <a:ext cx="4572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</a:t>
            </a:r>
            <a:endParaRPr sz="21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4" name="Google Shape;1008;p41"/>
          <p:cNvSpPr txBox="1"/>
          <p:nvPr/>
        </p:nvSpPr>
        <p:spPr>
          <a:xfrm>
            <a:off x="5417623" y="2158164"/>
            <a:ext cx="4572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</a:t>
            </a:r>
            <a:endParaRPr sz="21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5" name="Google Shape;589;p59"/>
          <p:cNvSpPr txBox="1">
            <a:spLocks/>
          </p:cNvSpPr>
          <p:nvPr/>
        </p:nvSpPr>
        <p:spPr>
          <a:xfrm>
            <a:off x="4064419" y="1503610"/>
            <a:ext cx="2356513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400" b="1" dirty="0"/>
              <a:t>Reports &amp; </a:t>
            </a:r>
          </a:p>
          <a:p>
            <a:pPr marL="0" indent="0"/>
            <a:r>
              <a:rPr lang="en-US" sz="1400" b="1" dirty="0"/>
              <a:t>Dashboard</a:t>
            </a:r>
          </a:p>
        </p:txBody>
      </p:sp>
      <p:sp>
        <p:nvSpPr>
          <p:cNvPr id="87" name="Google Shape;1008;p41"/>
          <p:cNvSpPr txBox="1"/>
          <p:nvPr/>
        </p:nvSpPr>
        <p:spPr>
          <a:xfrm>
            <a:off x="6795537" y="2456433"/>
            <a:ext cx="4572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</a:t>
            </a:r>
            <a:endParaRPr sz="21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8" name="Google Shape;1008;p41"/>
          <p:cNvSpPr txBox="1"/>
          <p:nvPr/>
        </p:nvSpPr>
        <p:spPr>
          <a:xfrm>
            <a:off x="8173677" y="2860083"/>
            <a:ext cx="4572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</a:t>
            </a:r>
            <a:endParaRPr sz="21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9" name="Google Shape;589;p59"/>
          <p:cNvSpPr txBox="1">
            <a:spLocks/>
          </p:cNvSpPr>
          <p:nvPr/>
        </p:nvSpPr>
        <p:spPr>
          <a:xfrm>
            <a:off x="4839354" y="3362638"/>
            <a:ext cx="2356513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/>
              <a:t>Website</a:t>
            </a:r>
          </a:p>
        </p:txBody>
      </p:sp>
      <p:sp>
        <p:nvSpPr>
          <p:cNvPr id="91" name="Google Shape;589;p59"/>
          <p:cNvSpPr txBox="1">
            <a:spLocks/>
          </p:cNvSpPr>
          <p:nvPr/>
        </p:nvSpPr>
        <p:spPr>
          <a:xfrm>
            <a:off x="7252737" y="2280553"/>
            <a:ext cx="1854787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400" b="1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03332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A3B1CFA4-C4CF-2088-272C-B234AD5B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D899B2-1090-2404-EB61-ACEF0BA08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664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3F62040E-1086-971B-FB3B-83353AE9C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D149B-384F-F2B1-81DD-56FC35EA8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337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3957C2E7-7F4F-9E99-F5E8-132E87370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079830-D354-5597-1ADF-3A56CCA0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298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E031AE93-30FA-09CF-4623-1995817FE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C200B6-8333-2804-6752-29C057F97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448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9CCBEE02-C7FC-3439-02D5-589EC1861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AA9DC9-BD1F-4F6C-37C4-8FA3651AF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264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0F834E17-3C3C-CF9C-72EB-DEAF13D61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1A449-E95F-855A-40E6-78086658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392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7A01E9AD-B28A-F696-9FA3-7190C3556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DAA9E81-F07E-EAF7-93DB-FC0CDAA0D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604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510D7777-B5E6-2E7B-06F2-3B7D348EE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1E0CF-7F5D-0D85-9CF8-A9B60DDBE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035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A11EF3CC-4688-C5F1-ACE1-E4DB3307A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C3A2E8-6786-DFF4-8E5E-E74D7F912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197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2BC21ABA-0F1B-256D-5BD9-0EF7774C7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461B0-6669-E73A-A1A2-5549A2703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42936"/>
      </p:ext>
    </p:extLst>
  </p:cSld>
  <p:clrMapOvr>
    <a:masterClrMapping/>
  </p:clrMapOvr>
</p:sld>
</file>

<file path=ppt/theme/theme1.xml><?xml version="1.0" encoding="utf-8"?>
<a:theme xmlns:a="http://schemas.openxmlformats.org/drawingml/2006/main" name="Assistant Health App Pitch Deck XL by Slidesgo">
  <a:themeElements>
    <a:clrScheme name="Simple Light">
      <a:dk1>
        <a:srgbClr val="F2F6F8"/>
      </a:dk1>
      <a:lt1>
        <a:srgbClr val="FFFFFF"/>
      </a:lt1>
      <a:dk2>
        <a:srgbClr val="4D4D4D"/>
      </a:dk2>
      <a:lt2>
        <a:srgbClr val="30394B"/>
      </a:lt2>
      <a:accent1>
        <a:srgbClr val="005E7D"/>
      </a:accent1>
      <a:accent2>
        <a:srgbClr val="337E92"/>
      </a:accent2>
      <a:accent3>
        <a:srgbClr val="E4ECF1"/>
      </a:accent3>
      <a:accent4>
        <a:srgbClr val="FC6D78"/>
      </a:accent4>
      <a:accent5>
        <a:srgbClr val="FECACE"/>
      </a:accent5>
      <a:accent6>
        <a:srgbClr val="FDA2A9"/>
      </a:accent6>
      <a:hlink>
        <a:srgbClr val="3039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</TotalTime>
  <Words>461</Words>
  <Application>Microsoft Office PowerPoint</Application>
  <PresentationFormat>On-screen Show (16:9)</PresentationFormat>
  <Paragraphs>143</Paragraphs>
  <Slides>105</Slides>
  <Notes>95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2" baseType="lpstr">
      <vt:lpstr>Lato Light</vt:lpstr>
      <vt:lpstr>Helvetica Neue Light</vt:lpstr>
      <vt:lpstr>Arial</vt:lpstr>
      <vt:lpstr>Montserrat</vt:lpstr>
      <vt:lpstr>Fira Sans Extra Condensed Medium</vt:lpstr>
      <vt:lpstr>Permanent Marker</vt:lpstr>
      <vt:lpstr>Assistant Health App Pitch Deck XL by Slidesgo</vt:lpstr>
      <vt:lpstr>ITI Examination System</vt:lpstr>
      <vt:lpstr>02.</vt:lpstr>
      <vt:lpstr>Meet Our Team</vt:lpstr>
      <vt:lpstr>01.</vt:lpstr>
      <vt:lpstr>INTRODUCTION</vt:lpstr>
      <vt:lpstr>INTRODUCTION</vt:lpstr>
      <vt:lpstr>02. Business Case &amp; Project Stages</vt:lpstr>
      <vt:lpstr>Business Case</vt:lpstr>
      <vt:lpstr>Project Stages</vt:lpstr>
      <vt:lpstr>03.</vt:lpstr>
      <vt:lpstr>ERD</vt:lpstr>
      <vt:lpstr>PowerPoint Presentation</vt:lpstr>
      <vt:lpstr>DB Schema</vt:lpstr>
      <vt:lpstr>PowerPoint Presentation</vt:lpstr>
      <vt:lpstr>04.</vt:lpstr>
      <vt:lpstr>Insert StoredProcedure</vt:lpstr>
      <vt:lpstr>Delete StoredProcedure</vt:lpstr>
      <vt:lpstr> Update StoredProcedure</vt:lpstr>
      <vt:lpstr>Select StoredProcedure</vt:lpstr>
      <vt:lpstr>Exam Stored  Procedures</vt:lpstr>
      <vt:lpstr>01.Exam Generation</vt:lpstr>
      <vt:lpstr>01.Exam Generation</vt:lpstr>
      <vt:lpstr>01.Exam Generation</vt:lpstr>
      <vt:lpstr>01.Exam Generation</vt:lpstr>
      <vt:lpstr>01.Exam Generation</vt:lpstr>
      <vt:lpstr>01.Exam Generation</vt:lpstr>
      <vt:lpstr>01.Exam Generation</vt:lpstr>
      <vt:lpstr>02.Exam Answer</vt:lpstr>
      <vt:lpstr>02.Exam Answer</vt:lpstr>
      <vt:lpstr>02.Exam Answer</vt:lpstr>
      <vt:lpstr>03.Exam Correction</vt:lpstr>
      <vt:lpstr>03.Exam Correction</vt:lpstr>
      <vt:lpstr>03.Exam Correction</vt:lpstr>
      <vt:lpstr>03.Exam Correction</vt:lpstr>
      <vt:lpstr>03.Exam Correction</vt:lpstr>
      <vt:lpstr>06.</vt:lpstr>
      <vt:lpstr>PowerPoint Presentation</vt:lpstr>
      <vt:lpstr>Data Warehouse</vt:lpstr>
      <vt:lpstr>Data Warehouse</vt:lpstr>
      <vt:lpstr>Data Warehouse</vt:lpstr>
      <vt:lpstr>Data Warehouse</vt:lpstr>
      <vt:lpstr>Data Warehouse</vt:lpstr>
      <vt:lpstr>07.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08.</vt:lpstr>
      <vt:lpstr>PowerPoint Presentation</vt:lpstr>
      <vt:lpstr>PowerPoint Presentation</vt:lpstr>
      <vt:lpstr>PowerPoint Presentation</vt:lpstr>
      <vt:lpstr>Exam Question Generation Table</vt:lpstr>
      <vt:lpstr>Student Answer Exam Table</vt:lpstr>
      <vt:lpstr>Student Take Exam Table</vt:lpstr>
      <vt:lpstr>PowerPoint Presentation</vt:lpstr>
      <vt:lpstr>PowerPoint Presentation</vt:lpstr>
      <vt:lpstr>Exam Question Generation Table</vt:lpstr>
      <vt:lpstr>Student Answer Exam Table</vt:lpstr>
      <vt:lpstr>Student Take Exam Table</vt:lpstr>
      <vt:lpstr>09.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ITI Examination System</dc:title>
  <dc:creator>sandr</dc:creator>
  <cp:lastModifiedBy>Dalia Hosny</cp:lastModifiedBy>
  <cp:revision>35</cp:revision>
  <dcterms:modified xsi:type="dcterms:W3CDTF">2024-02-27T08:22:47Z</dcterms:modified>
</cp:coreProperties>
</file>